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339" r:id="rId4"/>
    <p:sldId id="335" r:id="rId5"/>
    <p:sldId id="340" r:id="rId6"/>
    <p:sldId id="341" r:id="rId7"/>
    <p:sldId id="336" r:id="rId8"/>
    <p:sldId id="349" r:id="rId9"/>
    <p:sldId id="355" r:id="rId10"/>
    <p:sldId id="343" r:id="rId11"/>
    <p:sldId id="344" r:id="rId12"/>
    <p:sldId id="345" r:id="rId13"/>
    <p:sldId id="346" r:id="rId14"/>
    <p:sldId id="347" r:id="rId15"/>
    <p:sldId id="351" r:id="rId16"/>
    <p:sldId id="348" r:id="rId17"/>
    <p:sldId id="350" r:id="rId18"/>
    <p:sldId id="353" r:id="rId19"/>
    <p:sldId id="354" r:id="rId20"/>
    <p:sldId id="330" r:id="rId21"/>
    <p:sldId id="331" r:id="rId22"/>
    <p:sldId id="269" r:id="rId23"/>
    <p:sldId id="309" r:id="rId24"/>
  </p:sldIdLst>
  <p:sldSz cx="9144000" cy="6858000" type="screen4x3"/>
  <p:notesSz cx="6797675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3"/>
    <a:srgbClr val="00518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124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35952-8A48-4585-9792-57DEC9B37568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F27BCF83-84FB-436D-B29B-F8A97C066994}">
      <dgm:prSet phldrT="[Text]"/>
      <dgm:spPr/>
      <dgm:t>
        <a:bodyPr/>
        <a:lstStyle/>
        <a:p>
          <a:r>
            <a:rPr lang="hr-HR" dirty="0" smtClean="0"/>
            <a:t>Usvajanje Strategije razvoja turizma</a:t>
          </a:r>
          <a:endParaRPr lang="hr-HR" dirty="0"/>
        </a:p>
      </dgm:t>
    </dgm:pt>
    <dgm:pt modelId="{2D9D418D-4AC7-491B-B383-1D8540D1B8F3}" type="parTrans" cxnId="{CE38C364-7137-478B-8674-D26BD3692B22}">
      <dgm:prSet/>
      <dgm:spPr/>
      <dgm:t>
        <a:bodyPr/>
        <a:lstStyle/>
        <a:p>
          <a:endParaRPr lang="hr-HR"/>
        </a:p>
      </dgm:t>
    </dgm:pt>
    <dgm:pt modelId="{C602EC4C-7429-41A4-AB67-265D2B270573}" type="sibTrans" cxnId="{CE38C364-7137-478B-8674-D26BD3692B22}">
      <dgm:prSet/>
      <dgm:spPr/>
      <dgm:t>
        <a:bodyPr/>
        <a:lstStyle/>
        <a:p>
          <a:endParaRPr lang="hr-HR"/>
        </a:p>
      </dgm:t>
    </dgm:pt>
    <dgm:pt modelId="{D95FC2D8-30D7-4759-952D-013AB2CD8A6D}">
      <dgm:prSet phldrT="[Text]"/>
      <dgm:spPr/>
      <dgm:t>
        <a:bodyPr/>
        <a:lstStyle/>
        <a:p>
          <a:r>
            <a:rPr lang="hr-HR" dirty="0" smtClean="0"/>
            <a:t>Vlada RH – 6. veljače 2013.</a:t>
          </a:r>
          <a:endParaRPr lang="hr-HR" dirty="0"/>
        </a:p>
      </dgm:t>
    </dgm:pt>
    <dgm:pt modelId="{9191239A-E05B-44AF-8BAA-BA4FBBA1676B}" type="parTrans" cxnId="{CFA677C3-CFE3-483D-92B5-1198F75A4AA8}">
      <dgm:prSet/>
      <dgm:spPr/>
      <dgm:t>
        <a:bodyPr/>
        <a:lstStyle/>
        <a:p>
          <a:endParaRPr lang="hr-HR"/>
        </a:p>
      </dgm:t>
    </dgm:pt>
    <dgm:pt modelId="{664B2559-3319-4640-8767-2ABD61C00BEB}" type="sibTrans" cxnId="{CFA677C3-CFE3-483D-92B5-1198F75A4AA8}">
      <dgm:prSet/>
      <dgm:spPr/>
      <dgm:t>
        <a:bodyPr/>
        <a:lstStyle/>
        <a:p>
          <a:endParaRPr lang="hr-HR"/>
        </a:p>
      </dgm:t>
    </dgm:pt>
    <dgm:pt modelId="{1BA579F8-3996-4949-BA1B-92933CE9DDE6}">
      <dgm:prSet phldrT="[Text]"/>
      <dgm:spPr/>
      <dgm:t>
        <a:bodyPr/>
        <a:lstStyle/>
        <a:p>
          <a:r>
            <a:rPr lang="hr-HR" dirty="0" smtClean="0"/>
            <a:t>Hrvatski sabor – 26. travnja 2013.</a:t>
          </a:r>
          <a:endParaRPr lang="hr-HR" dirty="0"/>
        </a:p>
      </dgm:t>
    </dgm:pt>
    <dgm:pt modelId="{EC46ABFC-0049-4127-A98D-196DD1237654}" type="parTrans" cxnId="{8DBF13A3-9665-43AA-9A00-1C377D22F799}">
      <dgm:prSet/>
      <dgm:spPr/>
      <dgm:t>
        <a:bodyPr/>
        <a:lstStyle/>
        <a:p>
          <a:endParaRPr lang="hr-HR"/>
        </a:p>
      </dgm:t>
    </dgm:pt>
    <dgm:pt modelId="{02D7E6E3-865D-4FCF-A0E2-0C21B74D63AE}" type="sibTrans" cxnId="{8DBF13A3-9665-43AA-9A00-1C377D22F799}">
      <dgm:prSet/>
      <dgm:spPr/>
      <dgm:t>
        <a:bodyPr/>
        <a:lstStyle/>
        <a:p>
          <a:endParaRPr lang="hr-HR"/>
        </a:p>
      </dgm:t>
    </dgm:pt>
    <dgm:pt modelId="{889B1DD0-5BAB-4517-8AA3-37420E729B5A}" type="pres">
      <dgm:prSet presAssocID="{0E135952-8A48-4585-9792-57DEC9B37568}" presName="Name0" presStyleCnt="0">
        <dgm:presLayoutVars>
          <dgm:dir/>
          <dgm:resizeHandles val="exact"/>
        </dgm:presLayoutVars>
      </dgm:prSet>
      <dgm:spPr/>
    </dgm:pt>
    <dgm:pt modelId="{E62A5F35-1972-43F9-8088-AC27BD5BC40F}" type="pres">
      <dgm:prSet presAssocID="{F27BCF83-84FB-436D-B29B-F8A97C0669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10344C-50D9-4D22-A20F-7943418BC2EE}" type="pres">
      <dgm:prSet presAssocID="{C602EC4C-7429-41A4-AB67-265D2B270573}" presName="sibTrans" presStyleLbl="sibTrans2D1" presStyleIdx="0" presStyleCnt="2"/>
      <dgm:spPr/>
      <dgm:t>
        <a:bodyPr/>
        <a:lstStyle/>
        <a:p>
          <a:endParaRPr lang="hr-HR"/>
        </a:p>
      </dgm:t>
    </dgm:pt>
    <dgm:pt modelId="{1F17EFAB-196B-4879-BDFC-190DF29442C3}" type="pres">
      <dgm:prSet presAssocID="{C602EC4C-7429-41A4-AB67-265D2B270573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71BDCB7C-02C4-4FE7-A353-39E213E9F332}" type="pres">
      <dgm:prSet presAssocID="{D95FC2D8-30D7-4759-952D-013AB2CD8A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BA2E65-374A-43DF-91CA-ECE2DDB20E2B}" type="pres">
      <dgm:prSet presAssocID="{664B2559-3319-4640-8767-2ABD61C00BEB}" presName="sibTrans" presStyleLbl="sibTrans2D1" presStyleIdx="1" presStyleCnt="2"/>
      <dgm:spPr/>
      <dgm:t>
        <a:bodyPr/>
        <a:lstStyle/>
        <a:p>
          <a:endParaRPr lang="hr-HR"/>
        </a:p>
      </dgm:t>
    </dgm:pt>
    <dgm:pt modelId="{AEDED556-D071-40AD-81DD-CB26DDAC2DE9}" type="pres">
      <dgm:prSet presAssocID="{664B2559-3319-4640-8767-2ABD61C00BEB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83A10CBA-C781-4FC0-848F-5D927535E27B}" type="pres">
      <dgm:prSet presAssocID="{1BA579F8-3996-4949-BA1B-92933CE9DD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9D52B79-873E-48BD-A5D8-16957C35F2D5}" type="presOf" srcId="{F27BCF83-84FB-436D-B29B-F8A97C066994}" destId="{E62A5F35-1972-43F9-8088-AC27BD5BC40F}" srcOrd="0" destOrd="0" presId="urn:microsoft.com/office/officeart/2005/8/layout/process1"/>
    <dgm:cxn modelId="{CE38C364-7137-478B-8674-D26BD3692B22}" srcId="{0E135952-8A48-4585-9792-57DEC9B37568}" destId="{F27BCF83-84FB-436D-B29B-F8A97C066994}" srcOrd="0" destOrd="0" parTransId="{2D9D418D-4AC7-491B-B383-1D8540D1B8F3}" sibTransId="{C602EC4C-7429-41A4-AB67-265D2B270573}"/>
    <dgm:cxn modelId="{08DF9C61-F65A-4FA3-8662-D37BCDAB1C92}" type="presOf" srcId="{D95FC2D8-30D7-4759-952D-013AB2CD8A6D}" destId="{71BDCB7C-02C4-4FE7-A353-39E213E9F332}" srcOrd="0" destOrd="0" presId="urn:microsoft.com/office/officeart/2005/8/layout/process1"/>
    <dgm:cxn modelId="{17BBCA6E-4210-4BDF-BD94-3C416FA09C72}" type="presOf" srcId="{0E135952-8A48-4585-9792-57DEC9B37568}" destId="{889B1DD0-5BAB-4517-8AA3-37420E729B5A}" srcOrd="0" destOrd="0" presId="urn:microsoft.com/office/officeart/2005/8/layout/process1"/>
    <dgm:cxn modelId="{DAA15222-18A0-41CF-B9F2-9EA72DDE02AA}" type="presOf" srcId="{1BA579F8-3996-4949-BA1B-92933CE9DDE6}" destId="{83A10CBA-C781-4FC0-848F-5D927535E27B}" srcOrd="0" destOrd="0" presId="urn:microsoft.com/office/officeart/2005/8/layout/process1"/>
    <dgm:cxn modelId="{8DBF13A3-9665-43AA-9A00-1C377D22F799}" srcId="{0E135952-8A48-4585-9792-57DEC9B37568}" destId="{1BA579F8-3996-4949-BA1B-92933CE9DDE6}" srcOrd="2" destOrd="0" parTransId="{EC46ABFC-0049-4127-A98D-196DD1237654}" sibTransId="{02D7E6E3-865D-4FCF-A0E2-0C21B74D63AE}"/>
    <dgm:cxn modelId="{AC5090FF-4A54-46EA-8DBA-8C65496A2BCF}" type="presOf" srcId="{C602EC4C-7429-41A4-AB67-265D2B270573}" destId="{1F17EFAB-196B-4879-BDFC-190DF29442C3}" srcOrd="1" destOrd="0" presId="urn:microsoft.com/office/officeart/2005/8/layout/process1"/>
    <dgm:cxn modelId="{64EEC669-09CF-41F4-9D2B-CF0294214111}" type="presOf" srcId="{664B2559-3319-4640-8767-2ABD61C00BEB}" destId="{F0BA2E65-374A-43DF-91CA-ECE2DDB20E2B}" srcOrd="0" destOrd="0" presId="urn:microsoft.com/office/officeart/2005/8/layout/process1"/>
    <dgm:cxn modelId="{BB4F3A53-4AF2-4287-AAF2-BF3FF21BA822}" type="presOf" srcId="{664B2559-3319-4640-8767-2ABD61C00BEB}" destId="{AEDED556-D071-40AD-81DD-CB26DDAC2DE9}" srcOrd="1" destOrd="0" presId="urn:microsoft.com/office/officeart/2005/8/layout/process1"/>
    <dgm:cxn modelId="{7CEF9AD2-A6AF-4E4E-8603-257D828B8560}" type="presOf" srcId="{C602EC4C-7429-41A4-AB67-265D2B270573}" destId="{8C10344C-50D9-4D22-A20F-7943418BC2EE}" srcOrd="0" destOrd="0" presId="urn:microsoft.com/office/officeart/2005/8/layout/process1"/>
    <dgm:cxn modelId="{CFA677C3-CFE3-483D-92B5-1198F75A4AA8}" srcId="{0E135952-8A48-4585-9792-57DEC9B37568}" destId="{D95FC2D8-30D7-4759-952D-013AB2CD8A6D}" srcOrd="1" destOrd="0" parTransId="{9191239A-E05B-44AF-8BAA-BA4FBBA1676B}" sibTransId="{664B2559-3319-4640-8767-2ABD61C00BEB}"/>
    <dgm:cxn modelId="{A01454A1-5CA1-494D-B6B0-0DF836ECDA66}" type="presParOf" srcId="{889B1DD0-5BAB-4517-8AA3-37420E729B5A}" destId="{E62A5F35-1972-43F9-8088-AC27BD5BC40F}" srcOrd="0" destOrd="0" presId="urn:microsoft.com/office/officeart/2005/8/layout/process1"/>
    <dgm:cxn modelId="{85040ED9-55E8-420C-BFA2-ECBC8D007C21}" type="presParOf" srcId="{889B1DD0-5BAB-4517-8AA3-37420E729B5A}" destId="{8C10344C-50D9-4D22-A20F-7943418BC2EE}" srcOrd="1" destOrd="0" presId="urn:microsoft.com/office/officeart/2005/8/layout/process1"/>
    <dgm:cxn modelId="{40C600A0-57E2-4C4F-B7E7-4291DCA4C281}" type="presParOf" srcId="{8C10344C-50D9-4D22-A20F-7943418BC2EE}" destId="{1F17EFAB-196B-4879-BDFC-190DF29442C3}" srcOrd="0" destOrd="0" presId="urn:microsoft.com/office/officeart/2005/8/layout/process1"/>
    <dgm:cxn modelId="{E1806402-26A4-4A3F-9497-32E9AD7DF3D1}" type="presParOf" srcId="{889B1DD0-5BAB-4517-8AA3-37420E729B5A}" destId="{71BDCB7C-02C4-4FE7-A353-39E213E9F332}" srcOrd="2" destOrd="0" presId="urn:microsoft.com/office/officeart/2005/8/layout/process1"/>
    <dgm:cxn modelId="{D3AE3B99-6B6E-4F79-ACFD-41293A2C92B8}" type="presParOf" srcId="{889B1DD0-5BAB-4517-8AA3-37420E729B5A}" destId="{F0BA2E65-374A-43DF-91CA-ECE2DDB20E2B}" srcOrd="3" destOrd="0" presId="urn:microsoft.com/office/officeart/2005/8/layout/process1"/>
    <dgm:cxn modelId="{E3557288-6673-42D0-B059-A856E9388FDB}" type="presParOf" srcId="{F0BA2E65-374A-43DF-91CA-ECE2DDB20E2B}" destId="{AEDED556-D071-40AD-81DD-CB26DDAC2DE9}" srcOrd="0" destOrd="0" presId="urn:microsoft.com/office/officeart/2005/8/layout/process1"/>
    <dgm:cxn modelId="{EBEF26DE-B7C0-4611-8944-4DAE30A36D60}" type="presParOf" srcId="{889B1DD0-5BAB-4517-8AA3-37420E729B5A}" destId="{83A10CBA-C781-4FC0-848F-5D927535E27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207359-0E3C-4B3E-B31D-EC77C6480F6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6FDD11A-D820-401E-A7BD-056D07AFC8DD}">
      <dgm:prSet phldrT="[Text]" custT="1"/>
      <dgm:spPr/>
      <dgm:t>
        <a:bodyPr/>
        <a:lstStyle/>
        <a:p>
          <a:r>
            <a:rPr lang="hr-HR" sz="1800" b="1" dirty="0" smtClean="0"/>
            <a:t>Imperijal Rab</a:t>
          </a:r>
          <a:endParaRPr lang="hr-HR" sz="1800" b="1" dirty="0"/>
        </a:p>
      </dgm:t>
    </dgm:pt>
    <dgm:pt modelId="{C26E69D7-9EFE-4E31-93CC-C0515D50C20C}" type="parTrans" cxnId="{DC349B38-D380-4236-A754-1483A9367678}">
      <dgm:prSet/>
      <dgm:spPr/>
      <dgm:t>
        <a:bodyPr/>
        <a:lstStyle/>
        <a:p>
          <a:endParaRPr lang="hr-HR"/>
        </a:p>
      </dgm:t>
    </dgm:pt>
    <dgm:pt modelId="{063749D7-E5FB-4D76-ABFF-80F577382E12}" type="sibTrans" cxnId="{DC349B38-D380-4236-A754-1483A936767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F7430F1-8D9D-4066-8067-3B9E933005A7}">
      <dgm:prSet phldrT="[Text]" custT="1"/>
      <dgm:spPr/>
      <dgm:t>
        <a:bodyPr/>
        <a:lstStyle/>
        <a:p>
          <a:r>
            <a:rPr lang="hr-HR" sz="1600" dirty="0" smtClean="0"/>
            <a:t> </a:t>
          </a:r>
          <a:endParaRPr lang="hr-HR" sz="1600" dirty="0"/>
        </a:p>
      </dgm:t>
    </dgm:pt>
    <dgm:pt modelId="{C973EC2C-BCF3-4216-ACD3-3EEE81E11993}" type="parTrans" cxnId="{BA915EF4-E2C7-4C3F-A46C-07851A37C8CD}">
      <dgm:prSet/>
      <dgm:spPr/>
      <dgm:t>
        <a:bodyPr/>
        <a:lstStyle/>
        <a:p>
          <a:endParaRPr lang="hr-HR"/>
        </a:p>
      </dgm:t>
    </dgm:pt>
    <dgm:pt modelId="{E6FA6C6F-E0F9-4626-9117-C1902687DE54}" type="sibTrans" cxnId="{BA915EF4-E2C7-4C3F-A46C-07851A37C8CD}">
      <dgm:prSet/>
      <dgm:spPr/>
      <dgm:t>
        <a:bodyPr/>
        <a:lstStyle/>
        <a:p>
          <a:endParaRPr lang="hr-HR"/>
        </a:p>
      </dgm:t>
    </dgm:pt>
    <dgm:pt modelId="{C152FB5E-73D7-4C54-9D04-769092332619}">
      <dgm:prSet phldrT="[Text]" custT="1"/>
      <dgm:spPr/>
      <dgm:t>
        <a:bodyPr/>
        <a:lstStyle/>
        <a:p>
          <a:r>
            <a:rPr lang="hr-HR" sz="1800" b="1" dirty="0" smtClean="0"/>
            <a:t>Hotel Plat</a:t>
          </a:r>
          <a:endParaRPr lang="hr-HR" sz="1800" b="1" dirty="0"/>
        </a:p>
      </dgm:t>
    </dgm:pt>
    <dgm:pt modelId="{41EAAC7E-D7AE-4894-8C7A-7AAA7C0FB14D}" type="parTrans" cxnId="{A536036C-7C13-484B-9072-D0D25D328A33}">
      <dgm:prSet/>
      <dgm:spPr/>
      <dgm:t>
        <a:bodyPr/>
        <a:lstStyle/>
        <a:p>
          <a:endParaRPr lang="hr-HR"/>
        </a:p>
      </dgm:t>
    </dgm:pt>
    <dgm:pt modelId="{3F468E17-B4D0-4CA9-8ECD-4753A3C92D78}" type="sibTrans" cxnId="{A536036C-7C13-484B-9072-D0D25D328A3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7560BCD7-5E82-4700-A830-EA67D9611CF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dirty="0" smtClean="0"/>
            <a:t>Hotel Maestral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b="1" dirty="0" smtClean="0"/>
        </a:p>
      </dgm:t>
    </dgm:pt>
    <dgm:pt modelId="{099B15A2-62AE-40DC-9628-F3E1D8A397CF}" type="parTrans" cxnId="{F9A0225D-5964-44BB-BF7C-300804DAD95D}">
      <dgm:prSet/>
      <dgm:spPr/>
      <dgm:t>
        <a:bodyPr/>
        <a:lstStyle/>
        <a:p>
          <a:endParaRPr lang="hr-HR"/>
        </a:p>
      </dgm:t>
    </dgm:pt>
    <dgm:pt modelId="{0E3D25E9-38FE-440F-A006-D407E49187E0}" type="sibTrans" cxnId="{F9A0225D-5964-44BB-BF7C-300804DAD95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25D032A9-97CC-4A75-9960-5EB445374EBD}">
      <dgm:prSet phldrT="[Text]" custT="1"/>
      <dgm:spPr/>
      <dgm:t>
        <a:bodyPr/>
        <a:lstStyle/>
        <a:p>
          <a:endParaRPr lang="hr-HR" sz="1600" dirty="0"/>
        </a:p>
      </dgm:t>
    </dgm:pt>
    <dgm:pt modelId="{F05410A2-9A35-4585-A593-91A42402A093}" type="parTrans" cxnId="{855958E2-1056-4EFD-BCB9-F62F77A5C69E}">
      <dgm:prSet/>
      <dgm:spPr/>
      <dgm:t>
        <a:bodyPr/>
        <a:lstStyle/>
        <a:p>
          <a:endParaRPr lang="hr-HR"/>
        </a:p>
      </dgm:t>
    </dgm:pt>
    <dgm:pt modelId="{1502AB45-C44E-4E09-BABE-C0D837DE235E}" type="sibTrans" cxnId="{855958E2-1056-4EFD-BCB9-F62F77A5C69E}">
      <dgm:prSet/>
      <dgm:spPr/>
      <dgm:t>
        <a:bodyPr/>
        <a:lstStyle/>
        <a:p>
          <a:endParaRPr lang="hr-HR"/>
        </a:p>
      </dgm:t>
    </dgm:pt>
    <dgm:pt modelId="{62F16911-5BE0-46DB-A0AE-6183A8641660}" type="pres">
      <dgm:prSet presAssocID="{09207359-0E3C-4B3E-B31D-EC77C6480F6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90DFF01-E032-402D-8168-E7B3C41D1B71}" type="pres">
      <dgm:prSet presAssocID="{F6FDD11A-D820-401E-A7BD-056D07AFC8DD}" presName="composite" presStyleCnt="0"/>
      <dgm:spPr/>
      <dgm:t>
        <a:bodyPr/>
        <a:lstStyle/>
        <a:p>
          <a:endParaRPr lang="hr-HR"/>
        </a:p>
      </dgm:t>
    </dgm:pt>
    <dgm:pt modelId="{6897AC2D-0D0B-4283-885B-B7F27811C9F2}" type="pres">
      <dgm:prSet presAssocID="{F6FDD11A-D820-401E-A7BD-056D07AFC8DD}" presName="Parent1" presStyleLbl="node1" presStyleIdx="0" presStyleCnt="6" custScaleX="121029" custLinFactNeighborX="474" custLinFactNeighborY="-15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9F9A5F-24FD-4387-BDAF-BB9CC3194E67}" type="pres">
      <dgm:prSet presAssocID="{F6FDD11A-D820-401E-A7BD-056D07AFC8D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989CF8-094D-4BD8-A780-2AC30FE4227A}" type="pres">
      <dgm:prSet presAssocID="{F6FDD11A-D820-401E-A7BD-056D07AFC8DD}" presName="BalanceSpacing" presStyleCnt="0"/>
      <dgm:spPr/>
      <dgm:t>
        <a:bodyPr/>
        <a:lstStyle/>
        <a:p>
          <a:endParaRPr lang="hr-HR"/>
        </a:p>
      </dgm:t>
    </dgm:pt>
    <dgm:pt modelId="{A2A1D507-68CF-4B05-A842-4D6BC880D620}" type="pres">
      <dgm:prSet presAssocID="{F6FDD11A-D820-401E-A7BD-056D07AFC8DD}" presName="BalanceSpacing1" presStyleCnt="0"/>
      <dgm:spPr/>
      <dgm:t>
        <a:bodyPr/>
        <a:lstStyle/>
        <a:p>
          <a:endParaRPr lang="hr-HR"/>
        </a:p>
      </dgm:t>
    </dgm:pt>
    <dgm:pt modelId="{71CD324C-72EC-46F8-89C1-B48AC9539C86}" type="pres">
      <dgm:prSet presAssocID="{063749D7-E5FB-4D76-ABFF-80F577382E12}" presName="Accent1Text" presStyleLbl="node1" presStyleIdx="1" presStyleCnt="6" custLinFactNeighborX="-1678" custLinFactNeighborY="1492"/>
      <dgm:spPr/>
      <dgm:t>
        <a:bodyPr/>
        <a:lstStyle/>
        <a:p>
          <a:endParaRPr lang="hr-HR"/>
        </a:p>
      </dgm:t>
    </dgm:pt>
    <dgm:pt modelId="{5DB5E736-5E37-40DA-A6B0-50B74829C836}" type="pres">
      <dgm:prSet presAssocID="{063749D7-E5FB-4D76-ABFF-80F577382E12}" presName="spaceBetweenRectangles" presStyleCnt="0"/>
      <dgm:spPr/>
      <dgm:t>
        <a:bodyPr/>
        <a:lstStyle/>
        <a:p>
          <a:endParaRPr lang="hr-HR"/>
        </a:p>
      </dgm:t>
    </dgm:pt>
    <dgm:pt modelId="{D9B029E7-2062-4CE8-ABE6-E92DB3F479BC}" type="pres">
      <dgm:prSet presAssocID="{C152FB5E-73D7-4C54-9D04-769092332619}" presName="composite" presStyleCnt="0"/>
      <dgm:spPr/>
      <dgm:t>
        <a:bodyPr/>
        <a:lstStyle/>
        <a:p>
          <a:endParaRPr lang="hr-HR"/>
        </a:p>
      </dgm:t>
    </dgm:pt>
    <dgm:pt modelId="{DCDCF1C8-B54A-47E8-A86C-A50187405202}" type="pres">
      <dgm:prSet presAssocID="{C152FB5E-73D7-4C54-9D04-769092332619}" presName="Parent1" presStyleLbl="node1" presStyleIdx="2" presStyleCnt="6" custScaleX="125570" custScaleY="106636" custLinFactNeighborX="-103" custLinFactNeighborY="1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38131F-04FE-4D37-A495-3D3F07BC7ED5}" type="pres">
      <dgm:prSet presAssocID="{C152FB5E-73D7-4C54-9D04-76909233261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58ECF3-2502-4DF0-A08E-5ECDAE152F39}" type="pres">
      <dgm:prSet presAssocID="{C152FB5E-73D7-4C54-9D04-769092332619}" presName="BalanceSpacing" presStyleCnt="0"/>
      <dgm:spPr/>
      <dgm:t>
        <a:bodyPr/>
        <a:lstStyle/>
        <a:p>
          <a:endParaRPr lang="hr-HR"/>
        </a:p>
      </dgm:t>
    </dgm:pt>
    <dgm:pt modelId="{A5852074-D288-4E84-85AB-F28FACB7E4F6}" type="pres">
      <dgm:prSet presAssocID="{C152FB5E-73D7-4C54-9D04-769092332619}" presName="BalanceSpacing1" presStyleCnt="0"/>
      <dgm:spPr/>
      <dgm:t>
        <a:bodyPr/>
        <a:lstStyle/>
        <a:p>
          <a:endParaRPr lang="hr-HR"/>
        </a:p>
      </dgm:t>
    </dgm:pt>
    <dgm:pt modelId="{ECB3A76A-354A-4EDD-B826-9A69A157ABDF}" type="pres">
      <dgm:prSet presAssocID="{3F468E17-B4D0-4CA9-8ECD-4753A3C92D78}" presName="Accent1Text" presStyleLbl="node1" presStyleIdx="3" presStyleCnt="6"/>
      <dgm:spPr/>
      <dgm:t>
        <a:bodyPr/>
        <a:lstStyle/>
        <a:p>
          <a:endParaRPr lang="hr-HR"/>
        </a:p>
      </dgm:t>
    </dgm:pt>
    <dgm:pt modelId="{469272F4-3E61-4034-8AA3-63E9E683EF55}" type="pres">
      <dgm:prSet presAssocID="{3F468E17-B4D0-4CA9-8ECD-4753A3C92D78}" presName="spaceBetweenRectangles" presStyleCnt="0"/>
      <dgm:spPr/>
      <dgm:t>
        <a:bodyPr/>
        <a:lstStyle/>
        <a:p>
          <a:endParaRPr lang="hr-HR"/>
        </a:p>
      </dgm:t>
    </dgm:pt>
    <dgm:pt modelId="{6A642E41-6C11-4A57-A9C5-E1C8EC75C1E4}" type="pres">
      <dgm:prSet presAssocID="{7560BCD7-5E82-4700-A830-EA67D9611CFD}" presName="composite" presStyleCnt="0"/>
      <dgm:spPr/>
      <dgm:t>
        <a:bodyPr/>
        <a:lstStyle/>
        <a:p>
          <a:endParaRPr lang="hr-HR"/>
        </a:p>
      </dgm:t>
    </dgm:pt>
    <dgm:pt modelId="{58C1ADDB-6AFD-4A31-B8A8-3E75634D368C}" type="pres">
      <dgm:prSet presAssocID="{7560BCD7-5E82-4700-A830-EA67D9611CFD}" presName="Parent1" presStyleLbl="node1" presStyleIdx="4" presStyleCnt="6" custScaleX="1100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2CABE5-23E0-4DFA-8577-F45F498E1596}" type="pres">
      <dgm:prSet presAssocID="{7560BCD7-5E82-4700-A830-EA67D9611CF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3B6A80-94C9-4874-A75B-C06238B4476D}" type="pres">
      <dgm:prSet presAssocID="{7560BCD7-5E82-4700-A830-EA67D9611CFD}" presName="BalanceSpacing" presStyleCnt="0"/>
      <dgm:spPr/>
      <dgm:t>
        <a:bodyPr/>
        <a:lstStyle/>
        <a:p>
          <a:endParaRPr lang="hr-HR"/>
        </a:p>
      </dgm:t>
    </dgm:pt>
    <dgm:pt modelId="{62FC430B-D147-42AE-85BD-5F034787B5F1}" type="pres">
      <dgm:prSet presAssocID="{7560BCD7-5E82-4700-A830-EA67D9611CFD}" presName="BalanceSpacing1" presStyleCnt="0"/>
      <dgm:spPr/>
      <dgm:t>
        <a:bodyPr/>
        <a:lstStyle/>
        <a:p>
          <a:endParaRPr lang="hr-HR"/>
        </a:p>
      </dgm:t>
    </dgm:pt>
    <dgm:pt modelId="{BC105B8A-2823-48A5-A3F5-78E65C971E9B}" type="pres">
      <dgm:prSet presAssocID="{0E3D25E9-38FE-440F-A006-D407E49187E0}" presName="Accent1Text" presStyleLbl="node1" presStyleIdx="5" presStyleCnt="6" custScaleX="95287" custScaleY="85816"/>
      <dgm:spPr/>
      <dgm:t>
        <a:bodyPr/>
        <a:lstStyle/>
        <a:p>
          <a:endParaRPr lang="hr-HR"/>
        </a:p>
      </dgm:t>
    </dgm:pt>
  </dgm:ptLst>
  <dgm:cxnLst>
    <dgm:cxn modelId="{DC349B38-D380-4236-A754-1483A9367678}" srcId="{09207359-0E3C-4B3E-B31D-EC77C6480F62}" destId="{F6FDD11A-D820-401E-A7BD-056D07AFC8DD}" srcOrd="0" destOrd="0" parTransId="{C26E69D7-9EFE-4E31-93CC-C0515D50C20C}" sibTransId="{063749D7-E5FB-4D76-ABFF-80F577382E12}"/>
    <dgm:cxn modelId="{F9A0225D-5964-44BB-BF7C-300804DAD95D}" srcId="{09207359-0E3C-4B3E-B31D-EC77C6480F62}" destId="{7560BCD7-5E82-4700-A830-EA67D9611CFD}" srcOrd="2" destOrd="0" parTransId="{099B15A2-62AE-40DC-9628-F3E1D8A397CF}" sibTransId="{0E3D25E9-38FE-440F-A006-D407E49187E0}"/>
    <dgm:cxn modelId="{BA915EF4-E2C7-4C3F-A46C-07851A37C8CD}" srcId="{F6FDD11A-D820-401E-A7BD-056D07AFC8DD}" destId="{EF7430F1-8D9D-4066-8067-3B9E933005A7}" srcOrd="0" destOrd="0" parTransId="{C973EC2C-BCF3-4216-ACD3-3EEE81E11993}" sibTransId="{E6FA6C6F-E0F9-4626-9117-C1902687DE54}"/>
    <dgm:cxn modelId="{3906C695-F64F-4B61-A879-5D924084A5B4}" type="presOf" srcId="{0E3D25E9-38FE-440F-A006-D407E49187E0}" destId="{BC105B8A-2823-48A5-A3F5-78E65C971E9B}" srcOrd="0" destOrd="0" presId="urn:microsoft.com/office/officeart/2008/layout/AlternatingHexagons"/>
    <dgm:cxn modelId="{1C5A4E79-B279-45A7-A81F-D171CEF996EB}" type="presOf" srcId="{3F468E17-B4D0-4CA9-8ECD-4753A3C92D78}" destId="{ECB3A76A-354A-4EDD-B826-9A69A157ABDF}" srcOrd="0" destOrd="0" presId="urn:microsoft.com/office/officeart/2008/layout/AlternatingHexagons"/>
    <dgm:cxn modelId="{AFF75CE1-9BA8-441C-9F04-346AA8ECC3C0}" type="presOf" srcId="{25D032A9-97CC-4A75-9960-5EB445374EBD}" destId="{7E2CABE5-23E0-4DFA-8577-F45F498E1596}" srcOrd="0" destOrd="0" presId="urn:microsoft.com/office/officeart/2008/layout/AlternatingHexagons"/>
    <dgm:cxn modelId="{7AEB1C42-08F5-4B55-BC01-DE792C4B5251}" type="presOf" srcId="{F6FDD11A-D820-401E-A7BD-056D07AFC8DD}" destId="{6897AC2D-0D0B-4283-885B-B7F27811C9F2}" srcOrd="0" destOrd="0" presId="urn:microsoft.com/office/officeart/2008/layout/AlternatingHexagons"/>
    <dgm:cxn modelId="{C569E886-029F-4F21-8416-C540FCEF5193}" type="presOf" srcId="{C152FB5E-73D7-4C54-9D04-769092332619}" destId="{DCDCF1C8-B54A-47E8-A86C-A50187405202}" srcOrd="0" destOrd="0" presId="urn:microsoft.com/office/officeart/2008/layout/AlternatingHexagons"/>
    <dgm:cxn modelId="{CBF92424-8A5E-44C7-97BA-46C8341DC59D}" type="presOf" srcId="{09207359-0E3C-4B3E-B31D-EC77C6480F62}" destId="{62F16911-5BE0-46DB-A0AE-6183A8641660}" srcOrd="0" destOrd="0" presId="urn:microsoft.com/office/officeart/2008/layout/AlternatingHexagons"/>
    <dgm:cxn modelId="{855958E2-1056-4EFD-BCB9-F62F77A5C69E}" srcId="{7560BCD7-5E82-4700-A830-EA67D9611CFD}" destId="{25D032A9-97CC-4A75-9960-5EB445374EBD}" srcOrd="0" destOrd="0" parTransId="{F05410A2-9A35-4585-A593-91A42402A093}" sibTransId="{1502AB45-C44E-4E09-BABE-C0D837DE235E}"/>
    <dgm:cxn modelId="{A536036C-7C13-484B-9072-D0D25D328A33}" srcId="{09207359-0E3C-4B3E-B31D-EC77C6480F62}" destId="{C152FB5E-73D7-4C54-9D04-769092332619}" srcOrd="1" destOrd="0" parTransId="{41EAAC7E-D7AE-4894-8C7A-7AAA7C0FB14D}" sibTransId="{3F468E17-B4D0-4CA9-8ECD-4753A3C92D78}"/>
    <dgm:cxn modelId="{4D567A79-1F9C-41FC-91B1-E70CA1DA1CC5}" type="presOf" srcId="{7560BCD7-5E82-4700-A830-EA67D9611CFD}" destId="{58C1ADDB-6AFD-4A31-B8A8-3E75634D368C}" srcOrd="0" destOrd="0" presId="urn:microsoft.com/office/officeart/2008/layout/AlternatingHexagons"/>
    <dgm:cxn modelId="{A55D524B-8BD9-406F-B94A-07F7FEC94DB0}" type="presOf" srcId="{063749D7-E5FB-4D76-ABFF-80F577382E12}" destId="{71CD324C-72EC-46F8-89C1-B48AC9539C86}" srcOrd="0" destOrd="0" presId="urn:microsoft.com/office/officeart/2008/layout/AlternatingHexagons"/>
    <dgm:cxn modelId="{F3D56251-0108-430E-AE22-07BC771BAA77}" type="presOf" srcId="{EF7430F1-8D9D-4066-8067-3B9E933005A7}" destId="{CE9F9A5F-24FD-4387-BDAF-BB9CC3194E67}" srcOrd="0" destOrd="0" presId="urn:microsoft.com/office/officeart/2008/layout/AlternatingHexagons"/>
    <dgm:cxn modelId="{18424B25-6B2D-4438-8DBB-2D1D5412B342}" type="presParOf" srcId="{62F16911-5BE0-46DB-A0AE-6183A8641660}" destId="{490DFF01-E032-402D-8168-E7B3C41D1B71}" srcOrd="0" destOrd="0" presId="urn:microsoft.com/office/officeart/2008/layout/AlternatingHexagons"/>
    <dgm:cxn modelId="{B58C009E-206D-4FBB-8AA9-B1FCB8C85716}" type="presParOf" srcId="{490DFF01-E032-402D-8168-E7B3C41D1B71}" destId="{6897AC2D-0D0B-4283-885B-B7F27811C9F2}" srcOrd="0" destOrd="0" presId="urn:microsoft.com/office/officeart/2008/layout/AlternatingHexagons"/>
    <dgm:cxn modelId="{24CACD38-CFA0-45A6-A2C8-10E241946B89}" type="presParOf" srcId="{490DFF01-E032-402D-8168-E7B3C41D1B71}" destId="{CE9F9A5F-24FD-4387-BDAF-BB9CC3194E67}" srcOrd="1" destOrd="0" presId="urn:microsoft.com/office/officeart/2008/layout/AlternatingHexagons"/>
    <dgm:cxn modelId="{5FAAD1CC-6261-46CF-AF20-412717919150}" type="presParOf" srcId="{490DFF01-E032-402D-8168-E7B3C41D1B71}" destId="{34989CF8-094D-4BD8-A780-2AC30FE4227A}" srcOrd="2" destOrd="0" presId="urn:microsoft.com/office/officeart/2008/layout/AlternatingHexagons"/>
    <dgm:cxn modelId="{7C846C95-307C-4DC7-9A7D-A1716CFCD301}" type="presParOf" srcId="{490DFF01-E032-402D-8168-E7B3C41D1B71}" destId="{A2A1D507-68CF-4B05-A842-4D6BC880D620}" srcOrd="3" destOrd="0" presId="urn:microsoft.com/office/officeart/2008/layout/AlternatingHexagons"/>
    <dgm:cxn modelId="{A8471145-C4D7-4CA5-BAF0-49114D8C84DA}" type="presParOf" srcId="{490DFF01-E032-402D-8168-E7B3C41D1B71}" destId="{71CD324C-72EC-46F8-89C1-B48AC9539C86}" srcOrd="4" destOrd="0" presId="urn:microsoft.com/office/officeart/2008/layout/AlternatingHexagons"/>
    <dgm:cxn modelId="{B9A2A75D-D081-4E15-AAB1-355D3C99057B}" type="presParOf" srcId="{62F16911-5BE0-46DB-A0AE-6183A8641660}" destId="{5DB5E736-5E37-40DA-A6B0-50B74829C836}" srcOrd="1" destOrd="0" presId="urn:microsoft.com/office/officeart/2008/layout/AlternatingHexagons"/>
    <dgm:cxn modelId="{597C55F3-7ADA-41F4-BD02-3CDFE6A2C5D4}" type="presParOf" srcId="{62F16911-5BE0-46DB-A0AE-6183A8641660}" destId="{D9B029E7-2062-4CE8-ABE6-E92DB3F479BC}" srcOrd="2" destOrd="0" presId="urn:microsoft.com/office/officeart/2008/layout/AlternatingHexagons"/>
    <dgm:cxn modelId="{4004BF40-4F2E-4BF0-84E7-8ECE1DC56101}" type="presParOf" srcId="{D9B029E7-2062-4CE8-ABE6-E92DB3F479BC}" destId="{DCDCF1C8-B54A-47E8-A86C-A50187405202}" srcOrd="0" destOrd="0" presId="urn:microsoft.com/office/officeart/2008/layout/AlternatingHexagons"/>
    <dgm:cxn modelId="{DB60BC59-7FF6-494C-830F-D1F056AD4446}" type="presParOf" srcId="{D9B029E7-2062-4CE8-ABE6-E92DB3F479BC}" destId="{1038131F-04FE-4D37-A495-3D3F07BC7ED5}" srcOrd="1" destOrd="0" presId="urn:microsoft.com/office/officeart/2008/layout/AlternatingHexagons"/>
    <dgm:cxn modelId="{2AE28010-B0E9-4655-A5DB-860D6AA6070F}" type="presParOf" srcId="{D9B029E7-2062-4CE8-ABE6-E92DB3F479BC}" destId="{ED58ECF3-2502-4DF0-A08E-5ECDAE152F39}" srcOrd="2" destOrd="0" presId="urn:microsoft.com/office/officeart/2008/layout/AlternatingHexagons"/>
    <dgm:cxn modelId="{094FDBB9-86A0-4D05-B5EA-8818EEBD3867}" type="presParOf" srcId="{D9B029E7-2062-4CE8-ABE6-E92DB3F479BC}" destId="{A5852074-D288-4E84-85AB-F28FACB7E4F6}" srcOrd="3" destOrd="0" presId="urn:microsoft.com/office/officeart/2008/layout/AlternatingHexagons"/>
    <dgm:cxn modelId="{39558551-9D77-4CA5-BED6-2D822675679E}" type="presParOf" srcId="{D9B029E7-2062-4CE8-ABE6-E92DB3F479BC}" destId="{ECB3A76A-354A-4EDD-B826-9A69A157ABDF}" srcOrd="4" destOrd="0" presId="urn:microsoft.com/office/officeart/2008/layout/AlternatingHexagons"/>
    <dgm:cxn modelId="{038F3664-BBB0-4A40-ACAB-8A276A658CB6}" type="presParOf" srcId="{62F16911-5BE0-46DB-A0AE-6183A8641660}" destId="{469272F4-3E61-4034-8AA3-63E9E683EF55}" srcOrd="3" destOrd="0" presId="urn:microsoft.com/office/officeart/2008/layout/AlternatingHexagons"/>
    <dgm:cxn modelId="{C79F20CE-4689-44C0-AA76-F1EA9322E1FF}" type="presParOf" srcId="{62F16911-5BE0-46DB-A0AE-6183A8641660}" destId="{6A642E41-6C11-4A57-A9C5-E1C8EC75C1E4}" srcOrd="4" destOrd="0" presId="urn:microsoft.com/office/officeart/2008/layout/AlternatingHexagons"/>
    <dgm:cxn modelId="{8F3E7080-6EA3-48CE-9843-E5A0CB325322}" type="presParOf" srcId="{6A642E41-6C11-4A57-A9C5-E1C8EC75C1E4}" destId="{58C1ADDB-6AFD-4A31-B8A8-3E75634D368C}" srcOrd="0" destOrd="0" presId="urn:microsoft.com/office/officeart/2008/layout/AlternatingHexagons"/>
    <dgm:cxn modelId="{C4B7C470-A86E-4C45-80BE-3A982B6E72FD}" type="presParOf" srcId="{6A642E41-6C11-4A57-A9C5-E1C8EC75C1E4}" destId="{7E2CABE5-23E0-4DFA-8577-F45F498E1596}" srcOrd="1" destOrd="0" presId="urn:microsoft.com/office/officeart/2008/layout/AlternatingHexagons"/>
    <dgm:cxn modelId="{1FDE441B-A947-4D89-BF1D-E26B9762E7C5}" type="presParOf" srcId="{6A642E41-6C11-4A57-A9C5-E1C8EC75C1E4}" destId="{4C3B6A80-94C9-4874-A75B-C06238B4476D}" srcOrd="2" destOrd="0" presId="urn:microsoft.com/office/officeart/2008/layout/AlternatingHexagons"/>
    <dgm:cxn modelId="{91362066-4A4A-48F0-8FD7-2869ACC6D740}" type="presParOf" srcId="{6A642E41-6C11-4A57-A9C5-E1C8EC75C1E4}" destId="{62FC430B-D147-42AE-85BD-5F034787B5F1}" srcOrd="3" destOrd="0" presId="urn:microsoft.com/office/officeart/2008/layout/AlternatingHexagons"/>
    <dgm:cxn modelId="{E4415890-E0E7-4E4E-8203-ED7B5057BA86}" type="presParOf" srcId="{6A642E41-6C11-4A57-A9C5-E1C8EC75C1E4}" destId="{BC105B8A-2823-48A5-A3F5-78E65C971E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207359-0E3C-4B3E-B31D-EC77C6480F6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C152FB5E-73D7-4C54-9D04-769092332619}">
      <dgm:prSet phldrT="[Text]" custT="1"/>
      <dgm:spPr/>
      <dgm:t>
        <a:bodyPr/>
        <a:lstStyle/>
        <a:p>
          <a:r>
            <a:rPr lang="hr-HR" sz="1800" b="1" dirty="0" smtClean="0"/>
            <a:t>Veliki Brijun</a:t>
          </a:r>
          <a:endParaRPr lang="hr-HR" sz="1800" b="1" dirty="0"/>
        </a:p>
      </dgm:t>
    </dgm:pt>
    <dgm:pt modelId="{41EAAC7E-D7AE-4894-8C7A-7AAA7C0FB14D}" type="parTrans" cxnId="{A536036C-7C13-484B-9072-D0D25D328A33}">
      <dgm:prSet/>
      <dgm:spPr/>
      <dgm:t>
        <a:bodyPr/>
        <a:lstStyle/>
        <a:p>
          <a:endParaRPr lang="hr-HR"/>
        </a:p>
      </dgm:t>
    </dgm:pt>
    <dgm:pt modelId="{3F468E17-B4D0-4CA9-8ECD-4753A3C92D78}" type="sibTrans" cxnId="{A536036C-7C13-484B-9072-D0D25D328A3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7560BCD7-5E82-4700-A830-EA67D9611CF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dirty="0" smtClean="0"/>
            <a:t>Poslovni model u izradi</a:t>
          </a:r>
        </a:p>
      </dgm:t>
    </dgm:pt>
    <dgm:pt modelId="{099B15A2-62AE-40DC-9628-F3E1D8A397CF}" type="parTrans" cxnId="{F9A0225D-5964-44BB-BF7C-300804DAD95D}">
      <dgm:prSet/>
      <dgm:spPr/>
      <dgm:t>
        <a:bodyPr/>
        <a:lstStyle/>
        <a:p>
          <a:endParaRPr lang="hr-HR"/>
        </a:p>
      </dgm:t>
    </dgm:pt>
    <dgm:pt modelId="{0E3D25E9-38FE-440F-A006-D407E49187E0}" type="sibTrans" cxnId="{F9A0225D-5964-44BB-BF7C-300804DAD95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25D032A9-97CC-4A75-9960-5EB445374EBD}">
      <dgm:prSet phldrT="[Text]" custT="1"/>
      <dgm:spPr/>
      <dgm:t>
        <a:bodyPr/>
        <a:lstStyle/>
        <a:p>
          <a:endParaRPr lang="hr-HR" sz="1600" dirty="0"/>
        </a:p>
      </dgm:t>
    </dgm:pt>
    <dgm:pt modelId="{F05410A2-9A35-4585-A593-91A42402A093}" type="parTrans" cxnId="{855958E2-1056-4EFD-BCB9-F62F77A5C69E}">
      <dgm:prSet/>
      <dgm:spPr/>
      <dgm:t>
        <a:bodyPr/>
        <a:lstStyle/>
        <a:p>
          <a:endParaRPr lang="hr-HR"/>
        </a:p>
      </dgm:t>
    </dgm:pt>
    <dgm:pt modelId="{1502AB45-C44E-4E09-BABE-C0D837DE235E}" type="sibTrans" cxnId="{855958E2-1056-4EFD-BCB9-F62F77A5C69E}">
      <dgm:prSet/>
      <dgm:spPr/>
      <dgm:t>
        <a:bodyPr/>
        <a:lstStyle/>
        <a:p>
          <a:endParaRPr lang="hr-HR"/>
        </a:p>
      </dgm:t>
    </dgm:pt>
    <dgm:pt modelId="{56C2C1A6-C2C5-482F-B91A-2307080A9732}">
      <dgm:prSet phldrT="[Text]"/>
      <dgm:spPr/>
      <dgm:t>
        <a:bodyPr/>
        <a:lstStyle/>
        <a:p>
          <a:r>
            <a:rPr lang="hr-HR" b="1" dirty="0" smtClean="0"/>
            <a:t>MZOIP</a:t>
          </a:r>
          <a:endParaRPr lang="hr-HR" b="1" dirty="0"/>
        </a:p>
      </dgm:t>
    </dgm:pt>
    <dgm:pt modelId="{36C84072-8FF5-4D65-874B-849125839177}" type="parTrans" cxnId="{3CE3B37B-3F48-485D-96A2-A229C1607600}">
      <dgm:prSet/>
      <dgm:spPr/>
      <dgm:t>
        <a:bodyPr/>
        <a:lstStyle/>
        <a:p>
          <a:endParaRPr lang="hr-HR"/>
        </a:p>
      </dgm:t>
    </dgm:pt>
    <dgm:pt modelId="{AA6A4657-289B-4B34-ADE8-B0B935F3D84E}" type="sibTrans" cxnId="{3CE3B37B-3F48-485D-96A2-A229C1607600}">
      <dgm:prSet custT="1"/>
      <dgm:spPr/>
      <dgm:t>
        <a:bodyPr/>
        <a:lstStyle/>
        <a:p>
          <a:r>
            <a:rPr lang="hr-HR" sz="2000" b="1" dirty="0" smtClean="0"/>
            <a:t>Investitor i ulaganja na jesen</a:t>
          </a:r>
          <a:endParaRPr lang="hr-HR" sz="2000" b="1" dirty="0"/>
        </a:p>
      </dgm:t>
    </dgm:pt>
    <dgm:pt modelId="{62F16911-5BE0-46DB-A0AE-6183A8641660}" type="pres">
      <dgm:prSet presAssocID="{09207359-0E3C-4B3E-B31D-EC77C6480F6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9B029E7-2062-4CE8-ABE6-E92DB3F479BC}" type="pres">
      <dgm:prSet presAssocID="{C152FB5E-73D7-4C54-9D04-769092332619}" presName="composite" presStyleCnt="0"/>
      <dgm:spPr/>
      <dgm:t>
        <a:bodyPr/>
        <a:lstStyle/>
        <a:p>
          <a:endParaRPr lang="hr-HR"/>
        </a:p>
      </dgm:t>
    </dgm:pt>
    <dgm:pt modelId="{DCDCF1C8-B54A-47E8-A86C-A50187405202}" type="pres">
      <dgm:prSet presAssocID="{C152FB5E-73D7-4C54-9D04-769092332619}" presName="Parent1" presStyleLbl="node1" presStyleIdx="0" presStyleCnt="6" custScaleX="107073" custScaleY="97451" custLinFactNeighborX="-54310" custLinFactNeighborY="75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38131F-04FE-4D37-A495-3D3F07BC7ED5}" type="pres">
      <dgm:prSet presAssocID="{C152FB5E-73D7-4C54-9D04-76909233261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58ECF3-2502-4DF0-A08E-5ECDAE152F39}" type="pres">
      <dgm:prSet presAssocID="{C152FB5E-73D7-4C54-9D04-769092332619}" presName="BalanceSpacing" presStyleCnt="0"/>
      <dgm:spPr/>
      <dgm:t>
        <a:bodyPr/>
        <a:lstStyle/>
        <a:p>
          <a:endParaRPr lang="hr-HR"/>
        </a:p>
      </dgm:t>
    </dgm:pt>
    <dgm:pt modelId="{A5852074-D288-4E84-85AB-F28FACB7E4F6}" type="pres">
      <dgm:prSet presAssocID="{C152FB5E-73D7-4C54-9D04-769092332619}" presName="BalanceSpacing1" presStyleCnt="0"/>
      <dgm:spPr/>
      <dgm:t>
        <a:bodyPr/>
        <a:lstStyle/>
        <a:p>
          <a:endParaRPr lang="hr-HR"/>
        </a:p>
      </dgm:t>
    </dgm:pt>
    <dgm:pt modelId="{ECB3A76A-354A-4EDD-B826-9A69A157ABDF}" type="pres">
      <dgm:prSet presAssocID="{3F468E17-B4D0-4CA9-8ECD-4753A3C92D78}" presName="Accent1Text" presStyleLbl="node1" presStyleIdx="1" presStyleCnt="6" custScaleX="139583" custLinFactNeighborX="-14898" custLinFactNeighborY="2462"/>
      <dgm:spPr/>
      <dgm:t>
        <a:bodyPr/>
        <a:lstStyle/>
        <a:p>
          <a:endParaRPr lang="hr-HR"/>
        </a:p>
      </dgm:t>
    </dgm:pt>
    <dgm:pt modelId="{469272F4-3E61-4034-8AA3-63E9E683EF55}" type="pres">
      <dgm:prSet presAssocID="{3F468E17-B4D0-4CA9-8ECD-4753A3C92D78}" presName="spaceBetweenRectangles" presStyleCnt="0"/>
      <dgm:spPr/>
      <dgm:t>
        <a:bodyPr/>
        <a:lstStyle/>
        <a:p>
          <a:endParaRPr lang="hr-HR"/>
        </a:p>
      </dgm:t>
    </dgm:pt>
    <dgm:pt modelId="{6A642E41-6C11-4A57-A9C5-E1C8EC75C1E4}" type="pres">
      <dgm:prSet presAssocID="{7560BCD7-5E82-4700-A830-EA67D9611CFD}" presName="composite" presStyleCnt="0"/>
      <dgm:spPr/>
      <dgm:t>
        <a:bodyPr/>
        <a:lstStyle/>
        <a:p>
          <a:endParaRPr lang="hr-HR"/>
        </a:p>
      </dgm:t>
    </dgm:pt>
    <dgm:pt modelId="{58C1ADDB-6AFD-4A31-B8A8-3E75634D368C}" type="pres">
      <dgm:prSet presAssocID="{7560BCD7-5E82-4700-A830-EA67D9611CFD}" presName="Parent1" presStyleLbl="node1" presStyleIdx="2" presStyleCnt="6" custScaleX="110041" custLinFactX="-13284" custLinFactNeighborX="-100000" custLinFactNeighborY="1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2CABE5-23E0-4DFA-8577-F45F498E1596}" type="pres">
      <dgm:prSet presAssocID="{7560BCD7-5E82-4700-A830-EA67D9611CF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3B6A80-94C9-4874-A75B-C06238B4476D}" type="pres">
      <dgm:prSet presAssocID="{7560BCD7-5E82-4700-A830-EA67D9611CFD}" presName="BalanceSpacing" presStyleCnt="0"/>
      <dgm:spPr/>
      <dgm:t>
        <a:bodyPr/>
        <a:lstStyle/>
        <a:p>
          <a:endParaRPr lang="hr-HR"/>
        </a:p>
      </dgm:t>
    </dgm:pt>
    <dgm:pt modelId="{62FC430B-D147-42AE-85BD-5F034787B5F1}" type="pres">
      <dgm:prSet presAssocID="{7560BCD7-5E82-4700-A830-EA67D9611CFD}" presName="BalanceSpacing1" presStyleCnt="0"/>
      <dgm:spPr/>
      <dgm:t>
        <a:bodyPr/>
        <a:lstStyle/>
        <a:p>
          <a:endParaRPr lang="hr-HR"/>
        </a:p>
      </dgm:t>
    </dgm:pt>
    <dgm:pt modelId="{BC105B8A-2823-48A5-A3F5-78E65C971E9B}" type="pres">
      <dgm:prSet presAssocID="{0E3D25E9-38FE-440F-A006-D407E49187E0}" presName="Accent1Text" presStyleLbl="node1" presStyleIdx="3" presStyleCnt="6" custScaleX="95287" custScaleY="85816"/>
      <dgm:spPr/>
      <dgm:t>
        <a:bodyPr/>
        <a:lstStyle/>
        <a:p>
          <a:endParaRPr lang="hr-HR"/>
        </a:p>
      </dgm:t>
    </dgm:pt>
    <dgm:pt modelId="{E3F8CD4F-F53D-4AC5-A0DF-A834378F8469}" type="pres">
      <dgm:prSet presAssocID="{0E3D25E9-38FE-440F-A006-D407E49187E0}" presName="spaceBetweenRectangles" presStyleCnt="0"/>
      <dgm:spPr/>
      <dgm:t>
        <a:bodyPr/>
        <a:lstStyle/>
        <a:p>
          <a:endParaRPr lang="hr-HR"/>
        </a:p>
      </dgm:t>
    </dgm:pt>
    <dgm:pt modelId="{26D6289E-27DB-41E3-853C-991D63FA5042}" type="pres">
      <dgm:prSet presAssocID="{56C2C1A6-C2C5-482F-B91A-2307080A9732}" presName="composite" presStyleCnt="0"/>
      <dgm:spPr/>
      <dgm:t>
        <a:bodyPr/>
        <a:lstStyle/>
        <a:p>
          <a:endParaRPr lang="hr-HR"/>
        </a:p>
      </dgm:t>
    </dgm:pt>
    <dgm:pt modelId="{C0DDEFBF-1A42-4A69-95EE-8E9345C79033}" type="pres">
      <dgm:prSet presAssocID="{56C2C1A6-C2C5-482F-B91A-2307080A9732}" presName="Parent1" presStyleLbl="node1" presStyleIdx="4" presStyleCnt="6" custScaleX="92458" custScaleY="90389" custLinFactY="-66186" custLinFactNeighborX="3194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1E28AE-3FDF-4170-B788-E61E4E878F36}" type="pres">
      <dgm:prSet presAssocID="{56C2C1A6-C2C5-482F-B91A-2307080A973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900149-4EB5-48F2-80F5-CF2514C65585}" type="pres">
      <dgm:prSet presAssocID="{56C2C1A6-C2C5-482F-B91A-2307080A9732}" presName="BalanceSpacing" presStyleCnt="0"/>
      <dgm:spPr/>
      <dgm:t>
        <a:bodyPr/>
        <a:lstStyle/>
        <a:p>
          <a:endParaRPr lang="hr-HR"/>
        </a:p>
      </dgm:t>
    </dgm:pt>
    <dgm:pt modelId="{59D34F22-7D2E-4AEE-857E-974125E50192}" type="pres">
      <dgm:prSet presAssocID="{56C2C1A6-C2C5-482F-B91A-2307080A9732}" presName="BalanceSpacing1" presStyleCnt="0"/>
      <dgm:spPr/>
      <dgm:t>
        <a:bodyPr/>
        <a:lstStyle/>
        <a:p>
          <a:endParaRPr lang="hr-HR"/>
        </a:p>
      </dgm:t>
    </dgm:pt>
    <dgm:pt modelId="{8B0E2009-D754-4433-99C4-279009834A99}" type="pres">
      <dgm:prSet presAssocID="{AA6A4657-289B-4B34-ADE8-B0B935F3D84E}" presName="Accent1Text" presStyleLbl="node1" presStyleIdx="5" presStyleCnt="6" custScaleX="134895" custLinFactX="9979" custLinFactNeighborX="100000" custLinFactNeighborY="-11025"/>
      <dgm:spPr/>
      <dgm:t>
        <a:bodyPr/>
        <a:lstStyle/>
        <a:p>
          <a:endParaRPr lang="hr-HR"/>
        </a:p>
      </dgm:t>
    </dgm:pt>
  </dgm:ptLst>
  <dgm:cxnLst>
    <dgm:cxn modelId="{F9A0225D-5964-44BB-BF7C-300804DAD95D}" srcId="{09207359-0E3C-4B3E-B31D-EC77C6480F62}" destId="{7560BCD7-5E82-4700-A830-EA67D9611CFD}" srcOrd="1" destOrd="0" parTransId="{099B15A2-62AE-40DC-9628-F3E1D8A397CF}" sibTransId="{0E3D25E9-38FE-440F-A006-D407E49187E0}"/>
    <dgm:cxn modelId="{1BFE819B-7574-4A62-9419-2A0206970C78}" type="presOf" srcId="{AA6A4657-289B-4B34-ADE8-B0B935F3D84E}" destId="{8B0E2009-D754-4433-99C4-279009834A99}" srcOrd="0" destOrd="0" presId="urn:microsoft.com/office/officeart/2008/layout/AlternatingHexagons"/>
    <dgm:cxn modelId="{0C5A2830-BB3F-4307-9487-E69B48A1FC74}" type="presOf" srcId="{C152FB5E-73D7-4C54-9D04-769092332619}" destId="{DCDCF1C8-B54A-47E8-A86C-A50187405202}" srcOrd="0" destOrd="0" presId="urn:microsoft.com/office/officeart/2008/layout/AlternatingHexagons"/>
    <dgm:cxn modelId="{F3AAAC4E-7761-4351-B208-134904D4A731}" type="presOf" srcId="{09207359-0E3C-4B3E-B31D-EC77C6480F62}" destId="{62F16911-5BE0-46DB-A0AE-6183A8641660}" srcOrd="0" destOrd="0" presId="urn:microsoft.com/office/officeart/2008/layout/AlternatingHexagons"/>
    <dgm:cxn modelId="{3CE3B37B-3F48-485D-96A2-A229C1607600}" srcId="{09207359-0E3C-4B3E-B31D-EC77C6480F62}" destId="{56C2C1A6-C2C5-482F-B91A-2307080A9732}" srcOrd="2" destOrd="0" parTransId="{36C84072-8FF5-4D65-874B-849125839177}" sibTransId="{AA6A4657-289B-4B34-ADE8-B0B935F3D84E}"/>
    <dgm:cxn modelId="{855958E2-1056-4EFD-BCB9-F62F77A5C69E}" srcId="{7560BCD7-5E82-4700-A830-EA67D9611CFD}" destId="{25D032A9-97CC-4A75-9960-5EB445374EBD}" srcOrd="0" destOrd="0" parTransId="{F05410A2-9A35-4585-A593-91A42402A093}" sibTransId="{1502AB45-C44E-4E09-BABE-C0D837DE235E}"/>
    <dgm:cxn modelId="{A536036C-7C13-484B-9072-D0D25D328A33}" srcId="{09207359-0E3C-4B3E-B31D-EC77C6480F62}" destId="{C152FB5E-73D7-4C54-9D04-769092332619}" srcOrd="0" destOrd="0" parTransId="{41EAAC7E-D7AE-4894-8C7A-7AAA7C0FB14D}" sibTransId="{3F468E17-B4D0-4CA9-8ECD-4753A3C92D78}"/>
    <dgm:cxn modelId="{0497049D-F8C7-447B-90AD-F4C037DAEAA1}" type="presOf" srcId="{7560BCD7-5E82-4700-A830-EA67D9611CFD}" destId="{58C1ADDB-6AFD-4A31-B8A8-3E75634D368C}" srcOrd="0" destOrd="0" presId="urn:microsoft.com/office/officeart/2008/layout/AlternatingHexagons"/>
    <dgm:cxn modelId="{83DF5F4F-5E9C-4498-BAFA-61D6C8292A5E}" type="presOf" srcId="{25D032A9-97CC-4A75-9960-5EB445374EBD}" destId="{7E2CABE5-23E0-4DFA-8577-F45F498E1596}" srcOrd="0" destOrd="0" presId="urn:microsoft.com/office/officeart/2008/layout/AlternatingHexagons"/>
    <dgm:cxn modelId="{CA174442-47CD-4F14-8823-7A6C03FD333E}" type="presOf" srcId="{56C2C1A6-C2C5-482F-B91A-2307080A9732}" destId="{C0DDEFBF-1A42-4A69-95EE-8E9345C79033}" srcOrd="0" destOrd="0" presId="urn:microsoft.com/office/officeart/2008/layout/AlternatingHexagons"/>
    <dgm:cxn modelId="{35A284FD-BD15-4DAD-BD09-42E6428F6FFC}" type="presOf" srcId="{3F468E17-B4D0-4CA9-8ECD-4753A3C92D78}" destId="{ECB3A76A-354A-4EDD-B826-9A69A157ABDF}" srcOrd="0" destOrd="0" presId="urn:microsoft.com/office/officeart/2008/layout/AlternatingHexagons"/>
    <dgm:cxn modelId="{26899D9B-8194-46DB-B05E-EE18C1B4A501}" type="presOf" srcId="{0E3D25E9-38FE-440F-A006-D407E49187E0}" destId="{BC105B8A-2823-48A5-A3F5-78E65C971E9B}" srcOrd="0" destOrd="0" presId="urn:microsoft.com/office/officeart/2008/layout/AlternatingHexagons"/>
    <dgm:cxn modelId="{D6E73FCD-9147-4AAC-BC23-111DD9837F74}" type="presParOf" srcId="{62F16911-5BE0-46DB-A0AE-6183A8641660}" destId="{D9B029E7-2062-4CE8-ABE6-E92DB3F479BC}" srcOrd="0" destOrd="0" presId="urn:microsoft.com/office/officeart/2008/layout/AlternatingHexagons"/>
    <dgm:cxn modelId="{492F242B-1ABB-4355-A368-9B45F5099F6F}" type="presParOf" srcId="{D9B029E7-2062-4CE8-ABE6-E92DB3F479BC}" destId="{DCDCF1C8-B54A-47E8-A86C-A50187405202}" srcOrd="0" destOrd="0" presId="urn:microsoft.com/office/officeart/2008/layout/AlternatingHexagons"/>
    <dgm:cxn modelId="{0E1D2AB3-BF90-492B-9827-E6DC0F451BA9}" type="presParOf" srcId="{D9B029E7-2062-4CE8-ABE6-E92DB3F479BC}" destId="{1038131F-04FE-4D37-A495-3D3F07BC7ED5}" srcOrd="1" destOrd="0" presId="urn:microsoft.com/office/officeart/2008/layout/AlternatingHexagons"/>
    <dgm:cxn modelId="{75FCC4C3-C405-4ACB-8F6D-39FCFA678FAC}" type="presParOf" srcId="{D9B029E7-2062-4CE8-ABE6-E92DB3F479BC}" destId="{ED58ECF3-2502-4DF0-A08E-5ECDAE152F39}" srcOrd="2" destOrd="0" presId="urn:microsoft.com/office/officeart/2008/layout/AlternatingHexagons"/>
    <dgm:cxn modelId="{E468D3E2-906A-4F66-8411-81D8587FB6A4}" type="presParOf" srcId="{D9B029E7-2062-4CE8-ABE6-E92DB3F479BC}" destId="{A5852074-D288-4E84-85AB-F28FACB7E4F6}" srcOrd="3" destOrd="0" presId="urn:microsoft.com/office/officeart/2008/layout/AlternatingHexagons"/>
    <dgm:cxn modelId="{CF9C0E18-D7F0-4D5B-B7B0-5A03341A2E91}" type="presParOf" srcId="{D9B029E7-2062-4CE8-ABE6-E92DB3F479BC}" destId="{ECB3A76A-354A-4EDD-B826-9A69A157ABDF}" srcOrd="4" destOrd="0" presId="urn:microsoft.com/office/officeart/2008/layout/AlternatingHexagons"/>
    <dgm:cxn modelId="{3A2561BF-0DE4-48E6-A8BA-BA3C6FE31241}" type="presParOf" srcId="{62F16911-5BE0-46DB-A0AE-6183A8641660}" destId="{469272F4-3E61-4034-8AA3-63E9E683EF55}" srcOrd="1" destOrd="0" presId="urn:microsoft.com/office/officeart/2008/layout/AlternatingHexagons"/>
    <dgm:cxn modelId="{39EEBE8F-C629-48EB-A0C0-42231C8EB390}" type="presParOf" srcId="{62F16911-5BE0-46DB-A0AE-6183A8641660}" destId="{6A642E41-6C11-4A57-A9C5-E1C8EC75C1E4}" srcOrd="2" destOrd="0" presId="urn:microsoft.com/office/officeart/2008/layout/AlternatingHexagons"/>
    <dgm:cxn modelId="{ABBA2BCA-6AD9-4409-9B48-C9678362AECC}" type="presParOf" srcId="{6A642E41-6C11-4A57-A9C5-E1C8EC75C1E4}" destId="{58C1ADDB-6AFD-4A31-B8A8-3E75634D368C}" srcOrd="0" destOrd="0" presId="urn:microsoft.com/office/officeart/2008/layout/AlternatingHexagons"/>
    <dgm:cxn modelId="{14F37C6D-2B66-4455-BEDE-24626E1659A4}" type="presParOf" srcId="{6A642E41-6C11-4A57-A9C5-E1C8EC75C1E4}" destId="{7E2CABE5-23E0-4DFA-8577-F45F498E1596}" srcOrd="1" destOrd="0" presId="urn:microsoft.com/office/officeart/2008/layout/AlternatingHexagons"/>
    <dgm:cxn modelId="{5B035F6E-A725-4593-8662-A756105D2C03}" type="presParOf" srcId="{6A642E41-6C11-4A57-A9C5-E1C8EC75C1E4}" destId="{4C3B6A80-94C9-4874-A75B-C06238B4476D}" srcOrd="2" destOrd="0" presId="urn:microsoft.com/office/officeart/2008/layout/AlternatingHexagons"/>
    <dgm:cxn modelId="{5FB1B352-2EBA-44C6-89A7-0350AD3DAB0F}" type="presParOf" srcId="{6A642E41-6C11-4A57-A9C5-E1C8EC75C1E4}" destId="{62FC430B-D147-42AE-85BD-5F034787B5F1}" srcOrd="3" destOrd="0" presId="urn:microsoft.com/office/officeart/2008/layout/AlternatingHexagons"/>
    <dgm:cxn modelId="{4CF4BE6A-8314-4EE5-8560-35F537133E5A}" type="presParOf" srcId="{6A642E41-6C11-4A57-A9C5-E1C8EC75C1E4}" destId="{BC105B8A-2823-48A5-A3F5-78E65C971E9B}" srcOrd="4" destOrd="0" presId="urn:microsoft.com/office/officeart/2008/layout/AlternatingHexagons"/>
    <dgm:cxn modelId="{C1768863-1474-481B-A2CC-163395AABB46}" type="presParOf" srcId="{62F16911-5BE0-46DB-A0AE-6183A8641660}" destId="{E3F8CD4F-F53D-4AC5-A0DF-A834378F8469}" srcOrd="3" destOrd="0" presId="urn:microsoft.com/office/officeart/2008/layout/AlternatingHexagons"/>
    <dgm:cxn modelId="{688182CF-92AD-485A-9B52-4A7A5FF025CF}" type="presParOf" srcId="{62F16911-5BE0-46DB-A0AE-6183A8641660}" destId="{26D6289E-27DB-41E3-853C-991D63FA5042}" srcOrd="4" destOrd="0" presId="urn:microsoft.com/office/officeart/2008/layout/AlternatingHexagons"/>
    <dgm:cxn modelId="{33D9AC6A-4E6B-440D-9507-64773EAC4E9F}" type="presParOf" srcId="{26D6289E-27DB-41E3-853C-991D63FA5042}" destId="{C0DDEFBF-1A42-4A69-95EE-8E9345C79033}" srcOrd="0" destOrd="0" presId="urn:microsoft.com/office/officeart/2008/layout/AlternatingHexagons"/>
    <dgm:cxn modelId="{E754C592-4376-4F81-8C36-EE40F7A8C899}" type="presParOf" srcId="{26D6289E-27DB-41E3-853C-991D63FA5042}" destId="{401E28AE-3FDF-4170-B788-E61E4E878F36}" srcOrd="1" destOrd="0" presId="urn:microsoft.com/office/officeart/2008/layout/AlternatingHexagons"/>
    <dgm:cxn modelId="{EE0F00C9-FDD0-446C-83DE-67FDCE410142}" type="presParOf" srcId="{26D6289E-27DB-41E3-853C-991D63FA5042}" destId="{38900149-4EB5-48F2-80F5-CF2514C65585}" srcOrd="2" destOrd="0" presId="urn:microsoft.com/office/officeart/2008/layout/AlternatingHexagons"/>
    <dgm:cxn modelId="{D22C63C2-8113-42B7-ADB7-F509AB12AA25}" type="presParOf" srcId="{26D6289E-27DB-41E3-853C-991D63FA5042}" destId="{59D34F22-7D2E-4AEE-857E-974125E50192}" srcOrd="3" destOrd="0" presId="urn:microsoft.com/office/officeart/2008/layout/AlternatingHexagons"/>
    <dgm:cxn modelId="{D4E73E24-837C-4401-82A7-CBC5B22340CF}" type="presParOf" srcId="{26D6289E-27DB-41E3-853C-991D63FA5042}" destId="{8B0E2009-D754-4433-99C4-279009834A9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65DB87-FE40-485D-A784-CF2B6B14ACA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hr-HR"/>
        </a:p>
      </dgm:t>
    </dgm:pt>
    <dgm:pt modelId="{815366FB-04A4-431B-A669-A921F5F4533E}">
      <dgm:prSet phldrT="[Text]" phldr="1"/>
      <dgm:spPr/>
      <dgm:t>
        <a:bodyPr/>
        <a:lstStyle/>
        <a:p>
          <a:endParaRPr lang="hr-HR"/>
        </a:p>
      </dgm:t>
    </dgm:pt>
    <dgm:pt modelId="{2379DF60-1190-46D7-B12E-8ACE23B0D595}" type="parTrans" cxnId="{536A6A71-34AC-467B-982B-F3CD0365F3C3}">
      <dgm:prSet/>
      <dgm:spPr/>
      <dgm:t>
        <a:bodyPr/>
        <a:lstStyle/>
        <a:p>
          <a:endParaRPr lang="hr-HR"/>
        </a:p>
      </dgm:t>
    </dgm:pt>
    <dgm:pt modelId="{396DE273-5B01-4F9E-A888-18F5E0F479DB}" type="sibTrans" cxnId="{536A6A71-34AC-467B-982B-F3CD0365F3C3}">
      <dgm:prSet/>
      <dgm:spPr/>
      <dgm:t>
        <a:bodyPr/>
        <a:lstStyle/>
        <a:p>
          <a:endParaRPr lang="hr-HR"/>
        </a:p>
      </dgm:t>
    </dgm:pt>
    <dgm:pt modelId="{B3FD8FC9-481A-4004-9828-8875A336D78F}">
      <dgm:prSet phldrT="[Text]" phldr="1"/>
      <dgm:spPr/>
      <dgm:t>
        <a:bodyPr/>
        <a:lstStyle/>
        <a:p>
          <a:endParaRPr lang="hr-HR"/>
        </a:p>
      </dgm:t>
    </dgm:pt>
    <dgm:pt modelId="{BACEF92E-F52D-4D5C-8FAA-31812DEFC589}" type="parTrans" cxnId="{A528AFDA-3AB8-4B12-B41B-8B9147B140EE}">
      <dgm:prSet/>
      <dgm:spPr/>
      <dgm:t>
        <a:bodyPr/>
        <a:lstStyle/>
        <a:p>
          <a:endParaRPr lang="hr-HR"/>
        </a:p>
      </dgm:t>
    </dgm:pt>
    <dgm:pt modelId="{AC696487-D6F3-4F2F-8494-720A4006D08D}" type="sibTrans" cxnId="{A528AFDA-3AB8-4B12-B41B-8B9147B140EE}">
      <dgm:prSet/>
      <dgm:spPr/>
      <dgm:t>
        <a:bodyPr/>
        <a:lstStyle/>
        <a:p>
          <a:endParaRPr lang="hr-HR"/>
        </a:p>
      </dgm:t>
    </dgm:pt>
    <dgm:pt modelId="{C9FFF41C-2606-4D4E-A6A9-2C4B944C4A7D}">
      <dgm:prSet phldrT="[Text]" phldr="1"/>
      <dgm:spPr/>
      <dgm:t>
        <a:bodyPr/>
        <a:lstStyle/>
        <a:p>
          <a:endParaRPr lang="hr-HR"/>
        </a:p>
      </dgm:t>
    </dgm:pt>
    <dgm:pt modelId="{4A1FABF8-6AB8-4D2F-B1B0-FBF13ABFAA10}" type="parTrans" cxnId="{8C84E026-2CAA-4491-9798-2D615335DA35}">
      <dgm:prSet/>
      <dgm:spPr/>
      <dgm:t>
        <a:bodyPr/>
        <a:lstStyle/>
        <a:p>
          <a:endParaRPr lang="hr-HR"/>
        </a:p>
      </dgm:t>
    </dgm:pt>
    <dgm:pt modelId="{5E2B8ECF-CCFE-4AD9-9B3D-01D329528E5A}" type="sibTrans" cxnId="{8C84E026-2CAA-4491-9798-2D615335DA35}">
      <dgm:prSet/>
      <dgm:spPr/>
      <dgm:t>
        <a:bodyPr/>
        <a:lstStyle/>
        <a:p>
          <a:endParaRPr lang="hr-HR"/>
        </a:p>
      </dgm:t>
    </dgm:pt>
    <dgm:pt modelId="{0C982437-EDBA-4954-B46B-DF682FD4A2E0}">
      <dgm:prSet phldrT="[Text]" phldr="1"/>
      <dgm:spPr/>
      <dgm:t>
        <a:bodyPr/>
        <a:lstStyle/>
        <a:p>
          <a:endParaRPr lang="hr-HR"/>
        </a:p>
      </dgm:t>
    </dgm:pt>
    <dgm:pt modelId="{0AC33E38-78BB-4EBE-BCAB-7E1AD39F9161}" type="parTrans" cxnId="{0F28E6D7-C440-445C-83AD-7790AA98A124}">
      <dgm:prSet/>
      <dgm:spPr/>
      <dgm:t>
        <a:bodyPr/>
        <a:lstStyle/>
        <a:p>
          <a:endParaRPr lang="hr-HR"/>
        </a:p>
      </dgm:t>
    </dgm:pt>
    <dgm:pt modelId="{F4F53B68-DB14-407F-A5C2-7E0E4B43DE86}" type="sibTrans" cxnId="{0F28E6D7-C440-445C-83AD-7790AA98A124}">
      <dgm:prSet/>
      <dgm:spPr/>
      <dgm:t>
        <a:bodyPr/>
        <a:lstStyle/>
        <a:p>
          <a:endParaRPr lang="hr-HR"/>
        </a:p>
      </dgm:t>
    </dgm:pt>
    <dgm:pt modelId="{1AF019D1-F6E8-4A7E-BB68-3A401CCECFAB}">
      <dgm:prSet phldrT="[Text]" phldr="1"/>
      <dgm:spPr/>
      <dgm:t>
        <a:bodyPr/>
        <a:lstStyle/>
        <a:p>
          <a:endParaRPr lang="hr-HR"/>
        </a:p>
      </dgm:t>
    </dgm:pt>
    <dgm:pt modelId="{4C79ECA4-880C-4266-870B-A33AE23BCD01}" type="parTrans" cxnId="{D50D395D-74EE-458F-87A9-5AA3836D46CB}">
      <dgm:prSet/>
      <dgm:spPr/>
      <dgm:t>
        <a:bodyPr/>
        <a:lstStyle/>
        <a:p>
          <a:endParaRPr lang="hr-HR"/>
        </a:p>
      </dgm:t>
    </dgm:pt>
    <dgm:pt modelId="{8DC61420-BA75-48E9-8946-40ED4F32649E}" type="sibTrans" cxnId="{D50D395D-74EE-458F-87A9-5AA3836D46CB}">
      <dgm:prSet/>
      <dgm:spPr/>
      <dgm:t>
        <a:bodyPr/>
        <a:lstStyle/>
        <a:p>
          <a:endParaRPr lang="hr-HR"/>
        </a:p>
      </dgm:t>
    </dgm:pt>
    <dgm:pt modelId="{0C845B5A-9F54-4AF2-9603-41A480C779A7}">
      <dgm:prSet phldrT="[Text]" phldr="1"/>
      <dgm:spPr/>
      <dgm:t>
        <a:bodyPr/>
        <a:lstStyle/>
        <a:p>
          <a:endParaRPr lang="hr-HR"/>
        </a:p>
      </dgm:t>
    </dgm:pt>
    <dgm:pt modelId="{E3957442-7855-4555-9547-7201F33160D9}" type="parTrans" cxnId="{03376EB3-E08B-46F1-B18C-65B433EA45BD}">
      <dgm:prSet/>
      <dgm:spPr/>
      <dgm:t>
        <a:bodyPr/>
        <a:lstStyle/>
        <a:p>
          <a:endParaRPr lang="hr-HR"/>
        </a:p>
      </dgm:t>
    </dgm:pt>
    <dgm:pt modelId="{29EB5748-BA07-4671-8544-360BF48DC008}" type="sibTrans" cxnId="{03376EB3-E08B-46F1-B18C-65B433EA45BD}">
      <dgm:prSet/>
      <dgm:spPr/>
      <dgm:t>
        <a:bodyPr/>
        <a:lstStyle/>
        <a:p>
          <a:endParaRPr lang="hr-HR"/>
        </a:p>
      </dgm:t>
    </dgm:pt>
    <dgm:pt modelId="{75326FEB-23F8-4A8A-A8FD-8E919442DF64}" type="pres">
      <dgm:prSet presAssocID="{A865DB87-FE40-485D-A784-CF2B6B14ACAC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3DAB1762-CFC8-4B0D-B6EC-6F2CB3A6133A}" type="pres">
      <dgm:prSet presAssocID="{815366FB-04A4-431B-A669-A921F5F4533E}" presName="withChildren" presStyleCnt="0"/>
      <dgm:spPr/>
    </dgm:pt>
    <dgm:pt modelId="{36DB54DD-777E-4C9E-BFBB-889EE36E4161}" type="pres">
      <dgm:prSet presAssocID="{815366FB-04A4-431B-A669-A921F5F4533E}" presName="bigCircle" presStyleLbl="vennNode1" presStyleIdx="0" presStyleCnt="6"/>
      <dgm:spPr/>
    </dgm:pt>
    <dgm:pt modelId="{A2A4DF94-505B-4F68-8928-530B2F7D834B}" type="pres">
      <dgm:prSet presAssocID="{815366FB-04A4-431B-A669-A921F5F4533E}" presName="medCircle" presStyleLbl="vennNode1" presStyleIdx="1" presStyleCnt="6"/>
      <dgm:spPr/>
    </dgm:pt>
    <dgm:pt modelId="{4D5B23F6-8B2C-4FE7-BAB0-98BCECD31EDA}" type="pres">
      <dgm:prSet presAssocID="{815366FB-04A4-431B-A669-A921F5F4533E}" presName="txLvl1" presStyleLbl="revTx" presStyleIdx="0" presStyleCnt="6"/>
      <dgm:spPr/>
      <dgm:t>
        <a:bodyPr/>
        <a:lstStyle/>
        <a:p>
          <a:endParaRPr lang="hr-HR"/>
        </a:p>
      </dgm:t>
    </dgm:pt>
    <dgm:pt modelId="{F031A95E-CC1C-4934-B11F-F3E1286889CB}" type="pres">
      <dgm:prSet presAssocID="{815366FB-04A4-431B-A669-A921F5F4533E}" presName="lin" presStyleCnt="0"/>
      <dgm:spPr/>
    </dgm:pt>
    <dgm:pt modelId="{94C7AB1B-A3E2-4A82-A4F4-2DB7D48DC392}" type="pres">
      <dgm:prSet presAssocID="{B3FD8FC9-481A-4004-9828-8875A336D78F}" presName="txLvl2" presStyleLbl="revTx" presStyleIdx="1" presStyleCnt="6"/>
      <dgm:spPr/>
      <dgm:t>
        <a:bodyPr/>
        <a:lstStyle/>
        <a:p>
          <a:endParaRPr lang="hr-HR"/>
        </a:p>
      </dgm:t>
    </dgm:pt>
    <dgm:pt modelId="{14962786-ECE3-443E-9A8B-22636AA688FA}" type="pres">
      <dgm:prSet presAssocID="{AC696487-D6F3-4F2F-8494-720A4006D08D}" presName="smCircle" presStyleLbl="vennNode1" presStyleIdx="2" presStyleCnt="6"/>
      <dgm:spPr/>
    </dgm:pt>
    <dgm:pt modelId="{3E09751E-A1FD-4218-9025-E8EC240A2214}" type="pres">
      <dgm:prSet presAssocID="{C9FFF41C-2606-4D4E-A6A9-2C4B944C4A7D}" presName="txLvl2" presStyleLbl="revTx" presStyleIdx="2" presStyleCnt="6"/>
      <dgm:spPr/>
      <dgm:t>
        <a:bodyPr/>
        <a:lstStyle/>
        <a:p>
          <a:endParaRPr lang="hr-HR"/>
        </a:p>
      </dgm:t>
    </dgm:pt>
    <dgm:pt modelId="{845E0CD5-7F81-4044-8C44-491F98E10BFF}" type="pres">
      <dgm:prSet presAssocID="{815366FB-04A4-431B-A669-A921F5F4533E}" presName="overlap" presStyleCnt="0"/>
      <dgm:spPr/>
    </dgm:pt>
    <dgm:pt modelId="{F4EA4B92-5C68-4A0F-B62B-DA53390891AA}" type="pres">
      <dgm:prSet presAssocID="{0C982437-EDBA-4954-B46B-DF682FD4A2E0}" presName="withChildren" presStyleCnt="0"/>
      <dgm:spPr/>
    </dgm:pt>
    <dgm:pt modelId="{4D69ABDE-FC36-425D-84A3-399A4C8E02F8}" type="pres">
      <dgm:prSet presAssocID="{0C982437-EDBA-4954-B46B-DF682FD4A2E0}" presName="bigCircle" presStyleLbl="vennNode1" presStyleIdx="3" presStyleCnt="6"/>
      <dgm:spPr/>
    </dgm:pt>
    <dgm:pt modelId="{F3596E4A-4E50-4CFD-8363-3A0715596DCC}" type="pres">
      <dgm:prSet presAssocID="{0C982437-EDBA-4954-B46B-DF682FD4A2E0}" presName="medCircle" presStyleLbl="vennNode1" presStyleIdx="4" presStyleCnt="6"/>
      <dgm:spPr/>
    </dgm:pt>
    <dgm:pt modelId="{B3EFE9A7-636B-4D9A-A285-56B4C182F8C0}" type="pres">
      <dgm:prSet presAssocID="{0C982437-EDBA-4954-B46B-DF682FD4A2E0}" presName="txLvl1" presStyleLbl="revTx" presStyleIdx="3" presStyleCnt="6"/>
      <dgm:spPr/>
      <dgm:t>
        <a:bodyPr/>
        <a:lstStyle/>
        <a:p>
          <a:endParaRPr lang="hr-HR"/>
        </a:p>
      </dgm:t>
    </dgm:pt>
    <dgm:pt modelId="{DB2272FB-0826-434B-A68D-BBA148FCD5E0}" type="pres">
      <dgm:prSet presAssocID="{0C982437-EDBA-4954-B46B-DF682FD4A2E0}" presName="lin" presStyleCnt="0"/>
      <dgm:spPr/>
    </dgm:pt>
    <dgm:pt modelId="{7020B015-C8A8-41EA-8331-AC07880FB455}" type="pres">
      <dgm:prSet presAssocID="{1AF019D1-F6E8-4A7E-BB68-3A401CCECFAB}" presName="txLvl2" presStyleLbl="revTx" presStyleIdx="4" presStyleCnt="6"/>
      <dgm:spPr/>
      <dgm:t>
        <a:bodyPr/>
        <a:lstStyle/>
        <a:p>
          <a:endParaRPr lang="hr-HR"/>
        </a:p>
      </dgm:t>
    </dgm:pt>
    <dgm:pt modelId="{21A76F7A-F7FB-4492-A18C-5814878D686B}" type="pres">
      <dgm:prSet presAssocID="{8DC61420-BA75-48E9-8946-40ED4F32649E}" presName="smCircle" presStyleLbl="vennNode1" presStyleIdx="5" presStyleCnt="6"/>
      <dgm:spPr/>
    </dgm:pt>
    <dgm:pt modelId="{56D23CBE-A1F9-432E-A96E-730DB86AC704}" type="pres">
      <dgm:prSet presAssocID="{0C845B5A-9F54-4AF2-9603-41A480C779A7}" presName="txLvl2" presStyleLbl="revTx" presStyleIdx="5" presStyleCnt="6"/>
      <dgm:spPr/>
      <dgm:t>
        <a:bodyPr/>
        <a:lstStyle/>
        <a:p>
          <a:endParaRPr lang="hr-HR"/>
        </a:p>
      </dgm:t>
    </dgm:pt>
  </dgm:ptLst>
  <dgm:cxnLst>
    <dgm:cxn modelId="{D50D395D-74EE-458F-87A9-5AA3836D46CB}" srcId="{0C982437-EDBA-4954-B46B-DF682FD4A2E0}" destId="{1AF019D1-F6E8-4A7E-BB68-3A401CCECFAB}" srcOrd="0" destOrd="0" parTransId="{4C79ECA4-880C-4266-870B-A33AE23BCD01}" sibTransId="{8DC61420-BA75-48E9-8946-40ED4F32649E}"/>
    <dgm:cxn modelId="{536A6A71-34AC-467B-982B-F3CD0365F3C3}" srcId="{A865DB87-FE40-485D-A784-CF2B6B14ACAC}" destId="{815366FB-04A4-431B-A669-A921F5F4533E}" srcOrd="0" destOrd="0" parTransId="{2379DF60-1190-46D7-B12E-8ACE23B0D595}" sibTransId="{396DE273-5B01-4F9E-A888-18F5E0F479DB}"/>
    <dgm:cxn modelId="{0F28E6D7-C440-445C-83AD-7790AA98A124}" srcId="{A865DB87-FE40-485D-A784-CF2B6B14ACAC}" destId="{0C982437-EDBA-4954-B46B-DF682FD4A2E0}" srcOrd="1" destOrd="0" parTransId="{0AC33E38-78BB-4EBE-BCAB-7E1AD39F9161}" sibTransId="{F4F53B68-DB14-407F-A5C2-7E0E4B43DE86}"/>
    <dgm:cxn modelId="{3C311681-DE15-4287-ACEB-ACDD60B1B47F}" type="presOf" srcId="{B3FD8FC9-481A-4004-9828-8875A336D78F}" destId="{94C7AB1B-A3E2-4A82-A4F4-2DB7D48DC392}" srcOrd="0" destOrd="0" presId="urn:microsoft.com/office/officeart/2008/layout/VerticalCircleList"/>
    <dgm:cxn modelId="{A32DFFBD-2028-43FC-B438-9D8B4385D4A7}" type="presOf" srcId="{0C982437-EDBA-4954-B46B-DF682FD4A2E0}" destId="{B3EFE9A7-636B-4D9A-A285-56B4C182F8C0}" srcOrd="0" destOrd="0" presId="urn:microsoft.com/office/officeart/2008/layout/VerticalCircleList"/>
    <dgm:cxn modelId="{033ED358-4D99-47DF-9538-16EA10744363}" type="presOf" srcId="{A865DB87-FE40-485D-A784-CF2B6B14ACAC}" destId="{75326FEB-23F8-4A8A-A8FD-8E919442DF64}" srcOrd="0" destOrd="0" presId="urn:microsoft.com/office/officeart/2008/layout/VerticalCircleList"/>
    <dgm:cxn modelId="{03376EB3-E08B-46F1-B18C-65B433EA45BD}" srcId="{0C982437-EDBA-4954-B46B-DF682FD4A2E0}" destId="{0C845B5A-9F54-4AF2-9603-41A480C779A7}" srcOrd="1" destOrd="0" parTransId="{E3957442-7855-4555-9547-7201F33160D9}" sibTransId="{29EB5748-BA07-4671-8544-360BF48DC008}"/>
    <dgm:cxn modelId="{A6C94DBD-31DB-4AD0-B8A5-9B844B888CB3}" type="presOf" srcId="{0C845B5A-9F54-4AF2-9603-41A480C779A7}" destId="{56D23CBE-A1F9-432E-A96E-730DB86AC704}" srcOrd="0" destOrd="0" presId="urn:microsoft.com/office/officeart/2008/layout/VerticalCircleList"/>
    <dgm:cxn modelId="{8C84E026-2CAA-4491-9798-2D615335DA35}" srcId="{815366FB-04A4-431B-A669-A921F5F4533E}" destId="{C9FFF41C-2606-4D4E-A6A9-2C4B944C4A7D}" srcOrd="1" destOrd="0" parTransId="{4A1FABF8-6AB8-4D2F-B1B0-FBF13ABFAA10}" sibTransId="{5E2B8ECF-CCFE-4AD9-9B3D-01D329528E5A}"/>
    <dgm:cxn modelId="{1483BEDB-C875-40CB-BF8C-21FD7CBA8EB3}" type="presOf" srcId="{C9FFF41C-2606-4D4E-A6A9-2C4B944C4A7D}" destId="{3E09751E-A1FD-4218-9025-E8EC240A2214}" srcOrd="0" destOrd="0" presId="urn:microsoft.com/office/officeart/2008/layout/VerticalCircleList"/>
    <dgm:cxn modelId="{C87413AE-C2A6-4052-9DB9-D2254C3DA8A6}" type="presOf" srcId="{815366FB-04A4-431B-A669-A921F5F4533E}" destId="{4D5B23F6-8B2C-4FE7-BAB0-98BCECD31EDA}" srcOrd="0" destOrd="0" presId="urn:microsoft.com/office/officeart/2008/layout/VerticalCircleList"/>
    <dgm:cxn modelId="{3A9353A9-E326-42BA-B81B-D493462D554B}" type="presOf" srcId="{1AF019D1-F6E8-4A7E-BB68-3A401CCECFAB}" destId="{7020B015-C8A8-41EA-8331-AC07880FB455}" srcOrd="0" destOrd="0" presId="urn:microsoft.com/office/officeart/2008/layout/VerticalCircleList"/>
    <dgm:cxn modelId="{A528AFDA-3AB8-4B12-B41B-8B9147B140EE}" srcId="{815366FB-04A4-431B-A669-A921F5F4533E}" destId="{B3FD8FC9-481A-4004-9828-8875A336D78F}" srcOrd="0" destOrd="0" parTransId="{BACEF92E-F52D-4D5C-8FAA-31812DEFC589}" sibTransId="{AC696487-D6F3-4F2F-8494-720A4006D08D}"/>
    <dgm:cxn modelId="{D635D4E9-A1ED-4CB4-BEEE-B6352C773257}" type="presParOf" srcId="{75326FEB-23F8-4A8A-A8FD-8E919442DF64}" destId="{3DAB1762-CFC8-4B0D-B6EC-6F2CB3A6133A}" srcOrd="0" destOrd="0" presId="urn:microsoft.com/office/officeart/2008/layout/VerticalCircleList"/>
    <dgm:cxn modelId="{98D0EFDD-84DB-4FCD-B239-B23819D01219}" type="presParOf" srcId="{3DAB1762-CFC8-4B0D-B6EC-6F2CB3A6133A}" destId="{36DB54DD-777E-4C9E-BFBB-889EE36E4161}" srcOrd="0" destOrd="0" presId="urn:microsoft.com/office/officeart/2008/layout/VerticalCircleList"/>
    <dgm:cxn modelId="{6FD74521-572F-42AE-9996-5D532C55AAF5}" type="presParOf" srcId="{3DAB1762-CFC8-4B0D-B6EC-6F2CB3A6133A}" destId="{A2A4DF94-505B-4F68-8928-530B2F7D834B}" srcOrd="1" destOrd="0" presId="urn:microsoft.com/office/officeart/2008/layout/VerticalCircleList"/>
    <dgm:cxn modelId="{F5FF04E2-03F0-4802-B66F-DB2EF65B0D68}" type="presParOf" srcId="{3DAB1762-CFC8-4B0D-B6EC-6F2CB3A6133A}" destId="{4D5B23F6-8B2C-4FE7-BAB0-98BCECD31EDA}" srcOrd="2" destOrd="0" presId="urn:microsoft.com/office/officeart/2008/layout/VerticalCircleList"/>
    <dgm:cxn modelId="{78219832-8D0A-42A0-B63B-F7C227B000CB}" type="presParOf" srcId="{3DAB1762-CFC8-4B0D-B6EC-6F2CB3A6133A}" destId="{F031A95E-CC1C-4934-B11F-F3E1286889CB}" srcOrd="3" destOrd="0" presId="urn:microsoft.com/office/officeart/2008/layout/VerticalCircleList"/>
    <dgm:cxn modelId="{C0E644D3-D9B5-4732-B6A9-619E545CBE40}" type="presParOf" srcId="{F031A95E-CC1C-4934-B11F-F3E1286889CB}" destId="{94C7AB1B-A3E2-4A82-A4F4-2DB7D48DC392}" srcOrd="0" destOrd="0" presId="urn:microsoft.com/office/officeart/2008/layout/VerticalCircleList"/>
    <dgm:cxn modelId="{245BA757-0032-43C4-ACDF-8E4D63EF6F87}" type="presParOf" srcId="{F031A95E-CC1C-4934-B11F-F3E1286889CB}" destId="{14962786-ECE3-443E-9A8B-22636AA688FA}" srcOrd="1" destOrd="0" presId="urn:microsoft.com/office/officeart/2008/layout/VerticalCircleList"/>
    <dgm:cxn modelId="{F2C33B45-36AC-44CA-A12A-58C653D8CA76}" type="presParOf" srcId="{F031A95E-CC1C-4934-B11F-F3E1286889CB}" destId="{3E09751E-A1FD-4218-9025-E8EC240A2214}" srcOrd="2" destOrd="0" presId="urn:microsoft.com/office/officeart/2008/layout/VerticalCircleList"/>
    <dgm:cxn modelId="{A2051485-B117-45FE-A776-6C86A95793FE}" type="presParOf" srcId="{75326FEB-23F8-4A8A-A8FD-8E919442DF64}" destId="{845E0CD5-7F81-4044-8C44-491F98E10BFF}" srcOrd="1" destOrd="0" presId="urn:microsoft.com/office/officeart/2008/layout/VerticalCircleList"/>
    <dgm:cxn modelId="{6E5DE99E-9DEC-4527-8052-4E74F5CB5AAA}" type="presParOf" srcId="{75326FEB-23F8-4A8A-A8FD-8E919442DF64}" destId="{F4EA4B92-5C68-4A0F-B62B-DA53390891AA}" srcOrd="2" destOrd="0" presId="urn:microsoft.com/office/officeart/2008/layout/VerticalCircleList"/>
    <dgm:cxn modelId="{0D54C3F2-86EA-43DD-8774-F49EA740883F}" type="presParOf" srcId="{F4EA4B92-5C68-4A0F-B62B-DA53390891AA}" destId="{4D69ABDE-FC36-425D-84A3-399A4C8E02F8}" srcOrd="0" destOrd="0" presId="urn:microsoft.com/office/officeart/2008/layout/VerticalCircleList"/>
    <dgm:cxn modelId="{743F0B28-056A-442A-8F97-AB11244B4F0E}" type="presParOf" srcId="{F4EA4B92-5C68-4A0F-B62B-DA53390891AA}" destId="{F3596E4A-4E50-4CFD-8363-3A0715596DCC}" srcOrd="1" destOrd="0" presId="urn:microsoft.com/office/officeart/2008/layout/VerticalCircleList"/>
    <dgm:cxn modelId="{64843F12-49A5-4BBB-ADC3-CA6EDD90172B}" type="presParOf" srcId="{F4EA4B92-5C68-4A0F-B62B-DA53390891AA}" destId="{B3EFE9A7-636B-4D9A-A285-56B4C182F8C0}" srcOrd="2" destOrd="0" presId="urn:microsoft.com/office/officeart/2008/layout/VerticalCircleList"/>
    <dgm:cxn modelId="{472324A0-3006-421E-879C-FE46DB970972}" type="presParOf" srcId="{F4EA4B92-5C68-4A0F-B62B-DA53390891AA}" destId="{DB2272FB-0826-434B-A68D-BBA148FCD5E0}" srcOrd="3" destOrd="0" presId="urn:microsoft.com/office/officeart/2008/layout/VerticalCircleList"/>
    <dgm:cxn modelId="{4C4D7BCF-69D9-4DD6-9791-363DBE2FE226}" type="presParOf" srcId="{DB2272FB-0826-434B-A68D-BBA148FCD5E0}" destId="{7020B015-C8A8-41EA-8331-AC07880FB455}" srcOrd="0" destOrd="0" presId="urn:microsoft.com/office/officeart/2008/layout/VerticalCircleList"/>
    <dgm:cxn modelId="{55634D2B-6FD0-4F7E-B8D5-5EF040BBA30F}" type="presParOf" srcId="{DB2272FB-0826-434B-A68D-BBA148FCD5E0}" destId="{21A76F7A-F7FB-4492-A18C-5814878D686B}" srcOrd="1" destOrd="0" presId="urn:microsoft.com/office/officeart/2008/layout/VerticalCircleList"/>
    <dgm:cxn modelId="{1906F808-4655-496F-A6E2-15B8BF496B80}" type="presParOf" srcId="{DB2272FB-0826-434B-A68D-BBA148FCD5E0}" destId="{56D23CBE-A1F9-432E-A96E-730DB86AC70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9CF4D9-469D-4A41-B0E2-92C474808CCC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C6589EF-2593-4C5C-975B-5675338E0F5E}">
      <dgm:prSet phldrT="[Text]"/>
      <dgm:spPr/>
      <dgm:t>
        <a:bodyPr/>
        <a:lstStyle/>
        <a:p>
          <a:pPr algn="ctr"/>
          <a:r>
            <a:rPr lang="hr-HR" b="1" dirty="0" smtClean="0">
              <a:solidFill>
                <a:srgbClr val="7030A0"/>
              </a:solidFill>
            </a:rPr>
            <a:t>Predstečajne nagodbe</a:t>
          </a:r>
          <a:endParaRPr lang="hr-HR" b="1" dirty="0">
            <a:solidFill>
              <a:srgbClr val="7030A0"/>
            </a:solidFill>
          </a:endParaRPr>
        </a:p>
      </dgm:t>
    </dgm:pt>
    <dgm:pt modelId="{D9ED1200-0BA6-4A82-B0AA-F26A41187D8C}" type="parTrans" cxnId="{33958D4C-9461-48B5-92E1-C524DA53BD0F}">
      <dgm:prSet/>
      <dgm:spPr/>
      <dgm:t>
        <a:bodyPr/>
        <a:lstStyle/>
        <a:p>
          <a:endParaRPr lang="hr-HR"/>
        </a:p>
      </dgm:t>
    </dgm:pt>
    <dgm:pt modelId="{F0C4A11D-5AF6-4EC1-BC4C-7AC8D1EE6A88}" type="sibTrans" cxnId="{33958D4C-9461-48B5-92E1-C524DA53BD0F}">
      <dgm:prSet/>
      <dgm:spPr/>
      <dgm:t>
        <a:bodyPr/>
        <a:lstStyle/>
        <a:p>
          <a:endParaRPr lang="hr-HR"/>
        </a:p>
      </dgm:t>
    </dgm:pt>
    <dgm:pt modelId="{1FE458FA-4751-4155-A26D-0B2A6110528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Vranjica Belvedere, Hoteli Podgora, HTP Korčula, Hotel Medena, HTP Orebić, Hoteli Živogošće</a:t>
          </a:r>
          <a:endParaRPr lang="hr-HR" dirty="0"/>
        </a:p>
      </dgm:t>
    </dgm:pt>
    <dgm:pt modelId="{AE145388-C7B8-485A-AB0D-F154590D364D}" type="parTrans" cxnId="{62C72E0F-0985-43C4-BDEA-DED6839D761A}">
      <dgm:prSet/>
      <dgm:spPr/>
      <dgm:t>
        <a:bodyPr/>
        <a:lstStyle/>
        <a:p>
          <a:endParaRPr lang="hr-HR"/>
        </a:p>
      </dgm:t>
    </dgm:pt>
    <dgm:pt modelId="{CCED9184-136E-490F-8064-D8C6EEF8E5C8}" type="sibTrans" cxnId="{62C72E0F-0985-43C4-BDEA-DED6839D761A}">
      <dgm:prSet/>
      <dgm:spPr/>
      <dgm:t>
        <a:bodyPr/>
        <a:lstStyle/>
        <a:p>
          <a:endParaRPr lang="hr-HR"/>
        </a:p>
      </dgm:t>
    </dgm:pt>
    <dgm:pt modelId="{44B8E571-0F17-49C3-AE2D-B73CE866E469}">
      <dgm:prSet phldrT="[Text]"/>
      <dgm:spPr/>
      <dgm:t>
        <a:bodyPr/>
        <a:lstStyle/>
        <a:p>
          <a:pPr algn="ctr"/>
          <a:r>
            <a:rPr lang="hr-HR" b="1" dirty="0" smtClean="0">
              <a:solidFill>
                <a:srgbClr val="00B050"/>
              </a:solidFill>
            </a:rPr>
            <a:t>Privatizacija</a:t>
          </a:r>
          <a:endParaRPr lang="hr-HR" b="1" dirty="0">
            <a:solidFill>
              <a:srgbClr val="00B050"/>
            </a:solidFill>
          </a:endParaRPr>
        </a:p>
      </dgm:t>
    </dgm:pt>
    <dgm:pt modelId="{22259882-70D1-463F-9AEB-1FA227A537CB}" type="parTrans" cxnId="{C0293665-0F18-41CD-AA67-7F46BB38EACB}">
      <dgm:prSet/>
      <dgm:spPr/>
      <dgm:t>
        <a:bodyPr/>
        <a:lstStyle/>
        <a:p>
          <a:endParaRPr lang="hr-HR"/>
        </a:p>
      </dgm:t>
    </dgm:pt>
    <dgm:pt modelId="{CD29C44D-AC96-40DF-81AE-D477C5B9AAB3}" type="sibTrans" cxnId="{C0293665-0F18-41CD-AA67-7F46BB38EACB}">
      <dgm:prSet/>
      <dgm:spPr/>
      <dgm:t>
        <a:bodyPr/>
        <a:lstStyle/>
        <a:p>
          <a:endParaRPr lang="hr-HR"/>
        </a:p>
      </dgm:t>
    </dgm:pt>
    <dgm:pt modelId="{4D971820-EE72-411C-9C5E-5DA89D645AF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/>
            <a:t>Imperijal Rab, Plat, Maestral...</a:t>
          </a:r>
          <a:endParaRPr lang="hr-HR" dirty="0"/>
        </a:p>
      </dgm:t>
    </dgm:pt>
    <dgm:pt modelId="{159625AF-60D9-49BF-B0B3-A1D504152AD4}" type="sibTrans" cxnId="{CE2A2FE6-C3EF-40CC-8F2A-CF1F77E5B3E8}">
      <dgm:prSet/>
      <dgm:spPr/>
      <dgm:t>
        <a:bodyPr/>
        <a:lstStyle/>
        <a:p>
          <a:endParaRPr lang="hr-HR"/>
        </a:p>
      </dgm:t>
    </dgm:pt>
    <dgm:pt modelId="{63EF6628-07A3-4F88-AF79-338D40A5E8B4}" type="parTrans" cxnId="{CE2A2FE6-C3EF-40CC-8F2A-CF1F77E5B3E8}">
      <dgm:prSet/>
      <dgm:spPr/>
      <dgm:t>
        <a:bodyPr/>
        <a:lstStyle/>
        <a:p>
          <a:endParaRPr lang="hr-HR"/>
        </a:p>
      </dgm:t>
    </dgm:pt>
    <dgm:pt modelId="{F4518A9B-1611-487D-B3EC-600FBD172F93}" type="pres">
      <dgm:prSet presAssocID="{9A9CF4D9-469D-4A41-B0E2-92C474808C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4D9FB0C-4670-42BE-B5CD-24A796B3207E}" type="pres">
      <dgm:prSet presAssocID="{3C6589EF-2593-4C5C-975B-5675338E0F5E}" presName="linNode" presStyleCnt="0"/>
      <dgm:spPr/>
    </dgm:pt>
    <dgm:pt modelId="{7F723F8D-02FA-465D-B7DC-BEFDAC9C1374}" type="pres">
      <dgm:prSet presAssocID="{3C6589EF-2593-4C5C-975B-5675338E0F5E}" presName="parTx" presStyleLbl="revTx" presStyleIdx="0" presStyleCnt="2" custScaleX="127019" custScaleY="127048" custLinFactNeighborX="20548" custLinFactNeighborY="-2988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4E0D8A-042A-46D1-BAFA-4AAF50F1F698}" type="pres">
      <dgm:prSet presAssocID="{3C6589EF-2593-4C5C-975B-5675338E0F5E}" presName="bracket" presStyleLbl="parChTrans1D1" presStyleIdx="0" presStyleCnt="2" custLinFactNeighborX="51370" custLinFactNeighborY="-19833"/>
      <dgm:spPr/>
    </dgm:pt>
    <dgm:pt modelId="{1381A387-3D2B-42D1-B626-F5356A5D272C}" type="pres">
      <dgm:prSet presAssocID="{3C6589EF-2593-4C5C-975B-5675338E0F5E}" presName="spH" presStyleCnt="0"/>
      <dgm:spPr/>
    </dgm:pt>
    <dgm:pt modelId="{9E99CD0C-48D2-4888-82E8-946CAE5E1B27}" type="pres">
      <dgm:prSet presAssocID="{3C6589EF-2593-4C5C-975B-5675338E0F5E}" presName="desTx" presStyleLbl="node1" presStyleIdx="0" presStyleCnt="2" custScaleY="221599" custLinFactNeighborX="16693" custLinFactNeighborY="-810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1356B4-117C-4CA1-B999-CFD04571499C}" type="pres">
      <dgm:prSet presAssocID="{F0C4A11D-5AF6-4EC1-BC4C-7AC8D1EE6A88}" presName="spV" presStyleCnt="0"/>
      <dgm:spPr/>
    </dgm:pt>
    <dgm:pt modelId="{88CEE458-F12D-449F-BBE7-E4F1CBC6A8D4}" type="pres">
      <dgm:prSet presAssocID="{44B8E571-0F17-49C3-AE2D-B73CE866E469}" presName="linNode" presStyleCnt="0"/>
      <dgm:spPr/>
    </dgm:pt>
    <dgm:pt modelId="{561C168C-3D91-4C92-91F8-6DEF2F7465FB}" type="pres">
      <dgm:prSet presAssocID="{44B8E571-0F17-49C3-AE2D-B73CE866E469}" presName="parTx" presStyleLbl="revTx" presStyleIdx="1" presStyleCnt="2" custScaleY="122704" custLinFactNeighborX="70865" custLinFactNeighborY="1181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83A31C-98A5-4B57-BE83-CE3ECB6900D8}" type="pres">
      <dgm:prSet presAssocID="{44B8E571-0F17-49C3-AE2D-B73CE866E469}" presName="bracket" presStyleLbl="parChTrans1D1" presStyleIdx="1" presStyleCnt="2" custScaleX="94592" custScaleY="190940" custLinFactX="65364" custLinFactNeighborX="100000" custLinFactNeighborY="15181"/>
      <dgm:spPr/>
    </dgm:pt>
    <dgm:pt modelId="{62FE2B51-BE2C-436C-A5E4-FB596DEE4D99}" type="pres">
      <dgm:prSet presAssocID="{44B8E571-0F17-49C3-AE2D-B73CE866E469}" presName="spH" presStyleCnt="0"/>
      <dgm:spPr/>
    </dgm:pt>
    <dgm:pt modelId="{BC05832F-841E-4859-B6FA-CC7FF075C36C}" type="pres">
      <dgm:prSet presAssocID="{44B8E571-0F17-49C3-AE2D-B73CE866E469}" presName="desTx" presStyleLbl="node1" presStyleIdx="1" presStyleCnt="2" custScaleX="94498" custScaleY="376274" custLinFactX="2546" custLinFactNeighborX="100000" custLinFactNeighborY="-107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C596E8-333A-4D33-91B4-0D6F16215D39}" type="presOf" srcId="{3C6589EF-2593-4C5C-975B-5675338E0F5E}" destId="{7F723F8D-02FA-465D-B7DC-BEFDAC9C1374}" srcOrd="0" destOrd="0" presId="urn:diagrams.loki3.com/BracketList+Icon"/>
    <dgm:cxn modelId="{99861E1D-17FE-4095-9258-F0B767E39597}" type="presOf" srcId="{4D971820-EE72-411C-9C5E-5DA89D645AFB}" destId="{BC05832F-841E-4859-B6FA-CC7FF075C36C}" srcOrd="0" destOrd="0" presId="urn:diagrams.loki3.com/BracketList+Icon"/>
    <dgm:cxn modelId="{D807E51A-7503-4ACE-9DBE-EC797D7B577B}" type="presOf" srcId="{9A9CF4D9-469D-4A41-B0E2-92C474808CCC}" destId="{F4518A9B-1611-487D-B3EC-600FBD172F93}" srcOrd="0" destOrd="0" presId="urn:diagrams.loki3.com/BracketList+Icon"/>
    <dgm:cxn modelId="{4696118E-3923-4034-8808-C069599D8AC8}" type="presOf" srcId="{1FE458FA-4751-4155-A26D-0B2A6110528B}" destId="{9E99CD0C-48D2-4888-82E8-946CAE5E1B27}" srcOrd="0" destOrd="0" presId="urn:diagrams.loki3.com/BracketList+Icon"/>
    <dgm:cxn modelId="{62C72E0F-0985-43C4-BDEA-DED6839D761A}" srcId="{3C6589EF-2593-4C5C-975B-5675338E0F5E}" destId="{1FE458FA-4751-4155-A26D-0B2A6110528B}" srcOrd="0" destOrd="0" parTransId="{AE145388-C7B8-485A-AB0D-F154590D364D}" sibTransId="{CCED9184-136E-490F-8064-D8C6EEF8E5C8}"/>
    <dgm:cxn modelId="{FB7C33B0-D327-4C1E-A565-46422B16CAD9}" type="presOf" srcId="{44B8E571-0F17-49C3-AE2D-B73CE866E469}" destId="{561C168C-3D91-4C92-91F8-6DEF2F7465FB}" srcOrd="0" destOrd="0" presId="urn:diagrams.loki3.com/BracketList+Icon"/>
    <dgm:cxn modelId="{33958D4C-9461-48B5-92E1-C524DA53BD0F}" srcId="{9A9CF4D9-469D-4A41-B0E2-92C474808CCC}" destId="{3C6589EF-2593-4C5C-975B-5675338E0F5E}" srcOrd="0" destOrd="0" parTransId="{D9ED1200-0BA6-4A82-B0AA-F26A41187D8C}" sibTransId="{F0C4A11D-5AF6-4EC1-BC4C-7AC8D1EE6A88}"/>
    <dgm:cxn modelId="{CE2A2FE6-C3EF-40CC-8F2A-CF1F77E5B3E8}" srcId="{44B8E571-0F17-49C3-AE2D-B73CE866E469}" destId="{4D971820-EE72-411C-9C5E-5DA89D645AFB}" srcOrd="0" destOrd="0" parTransId="{63EF6628-07A3-4F88-AF79-338D40A5E8B4}" sibTransId="{159625AF-60D9-49BF-B0B3-A1D504152AD4}"/>
    <dgm:cxn modelId="{C0293665-0F18-41CD-AA67-7F46BB38EACB}" srcId="{9A9CF4D9-469D-4A41-B0E2-92C474808CCC}" destId="{44B8E571-0F17-49C3-AE2D-B73CE866E469}" srcOrd="1" destOrd="0" parTransId="{22259882-70D1-463F-9AEB-1FA227A537CB}" sibTransId="{CD29C44D-AC96-40DF-81AE-D477C5B9AAB3}"/>
    <dgm:cxn modelId="{98A4443E-23D2-4CEC-8F30-1D7762BB8403}" type="presParOf" srcId="{F4518A9B-1611-487D-B3EC-600FBD172F93}" destId="{C4D9FB0C-4670-42BE-B5CD-24A796B3207E}" srcOrd="0" destOrd="0" presId="urn:diagrams.loki3.com/BracketList+Icon"/>
    <dgm:cxn modelId="{D42870F3-BD08-4CF9-A0C3-4E8448618CB2}" type="presParOf" srcId="{C4D9FB0C-4670-42BE-B5CD-24A796B3207E}" destId="{7F723F8D-02FA-465D-B7DC-BEFDAC9C1374}" srcOrd="0" destOrd="0" presId="urn:diagrams.loki3.com/BracketList+Icon"/>
    <dgm:cxn modelId="{53872829-615F-458B-8D98-29517D9AEB89}" type="presParOf" srcId="{C4D9FB0C-4670-42BE-B5CD-24A796B3207E}" destId="{3D4E0D8A-042A-46D1-BAFA-4AAF50F1F698}" srcOrd="1" destOrd="0" presId="urn:diagrams.loki3.com/BracketList+Icon"/>
    <dgm:cxn modelId="{03EF1705-AB2E-4098-B90B-FB2DE8B5B83C}" type="presParOf" srcId="{C4D9FB0C-4670-42BE-B5CD-24A796B3207E}" destId="{1381A387-3D2B-42D1-B626-F5356A5D272C}" srcOrd="2" destOrd="0" presId="urn:diagrams.loki3.com/BracketList+Icon"/>
    <dgm:cxn modelId="{EBE5E5F5-DBC7-48FC-8673-CA39CEB7D623}" type="presParOf" srcId="{C4D9FB0C-4670-42BE-B5CD-24A796B3207E}" destId="{9E99CD0C-48D2-4888-82E8-946CAE5E1B27}" srcOrd="3" destOrd="0" presId="urn:diagrams.loki3.com/BracketList+Icon"/>
    <dgm:cxn modelId="{47227D6E-56F4-4AB9-AD67-E42BA16EB0D0}" type="presParOf" srcId="{F4518A9B-1611-487D-B3EC-600FBD172F93}" destId="{DD1356B4-117C-4CA1-B999-CFD04571499C}" srcOrd="1" destOrd="0" presId="urn:diagrams.loki3.com/BracketList+Icon"/>
    <dgm:cxn modelId="{32175532-8928-4EE6-A797-4315CA7F2C0B}" type="presParOf" srcId="{F4518A9B-1611-487D-B3EC-600FBD172F93}" destId="{88CEE458-F12D-449F-BBE7-E4F1CBC6A8D4}" srcOrd="2" destOrd="0" presId="urn:diagrams.loki3.com/BracketList+Icon"/>
    <dgm:cxn modelId="{B8998C1B-5596-4F37-963E-86AB944D9F95}" type="presParOf" srcId="{88CEE458-F12D-449F-BBE7-E4F1CBC6A8D4}" destId="{561C168C-3D91-4C92-91F8-6DEF2F7465FB}" srcOrd="0" destOrd="0" presId="urn:diagrams.loki3.com/BracketList+Icon"/>
    <dgm:cxn modelId="{73476073-C866-4BC1-923C-93433CC5C677}" type="presParOf" srcId="{88CEE458-F12D-449F-BBE7-E4F1CBC6A8D4}" destId="{C083A31C-98A5-4B57-BE83-CE3ECB6900D8}" srcOrd="1" destOrd="0" presId="urn:diagrams.loki3.com/BracketList+Icon"/>
    <dgm:cxn modelId="{09D85878-589A-4FA6-A3AF-9011E8A11A03}" type="presParOf" srcId="{88CEE458-F12D-449F-BBE7-E4F1CBC6A8D4}" destId="{62FE2B51-BE2C-436C-A5E4-FB596DEE4D99}" srcOrd="2" destOrd="0" presId="urn:diagrams.loki3.com/BracketList+Icon"/>
    <dgm:cxn modelId="{665F390F-17BC-421A-B383-70C1813ECF6B}" type="presParOf" srcId="{88CEE458-F12D-449F-BBE7-E4F1CBC6A8D4}" destId="{BC05832F-841E-4859-B6FA-CC7FF075C36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5D2848-2D73-41A8-8301-A6C2450CD997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382870AC-2C5C-4616-8B46-F290307F0346}">
      <dgm:prSet phldrT="[Text]" custT="1"/>
      <dgm:spPr/>
      <dgm:t>
        <a:bodyPr anchor="t" anchorCtr="1"/>
        <a:lstStyle/>
        <a:p>
          <a:r>
            <a:rPr lang="hr-HR" sz="2000" b="1" smtClean="0"/>
            <a:t>Izvršeno</a:t>
          </a:r>
          <a:endParaRPr lang="hr-HR" sz="2000" b="1" dirty="0"/>
        </a:p>
      </dgm:t>
    </dgm:pt>
    <dgm:pt modelId="{9C8AE3AA-DD99-4712-A8A9-BE491DF7E8E8}" type="parTrans" cxnId="{FD4F9486-EEE8-477D-87C5-0FF7ED014CFF}">
      <dgm:prSet/>
      <dgm:spPr/>
      <dgm:t>
        <a:bodyPr/>
        <a:lstStyle/>
        <a:p>
          <a:endParaRPr lang="hr-HR"/>
        </a:p>
      </dgm:t>
    </dgm:pt>
    <dgm:pt modelId="{6AF34879-59BD-4D4B-AE75-06C8C24CE3BB}" type="sibTrans" cxnId="{FD4F9486-EEE8-477D-87C5-0FF7ED014CFF}">
      <dgm:prSet/>
      <dgm:spPr/>
      <dgm:t>
        <a:bodyPr/>
        <a:lstStyle/>
        <a:p>
          <a:endParaRPr lang="hr-HR"/>
        </a:p>
      </dgm:t>
    </dgm:pt>
    <dgm:pt modelId="{EAF28418-EFEA-499F-B609-53A513702734}">
      <dgm:prSet phldrT="[Text]" custT="1"/>
      <dgm:spPr/>
      <dgm:t>
        <a:bodyPr anchor="t" anchorCtr="1"/>
        <a:lstStyle/>
        <a:p>
          <a:r>
            <a:rPr lang="pl-PL" sz="1400" dirty="0" smtClean="0">
              <a:latin typeface="Calibri" panose="020F0502020204030204" pitchFamily="34" charset="0"/>
            </a:rPr>
            <a:t> Zakon o radu</a:t>
          </a:r>
          <a:endParaRPr lang="hr-HR" sz="1400" dirty="0">
            <a:latin typeface="Calibri" panose="020F0502020204030204" pitchFamily="34" charset="0"/>
          </a:endParaRPr>
        </a:p>
      </dgm:t>
    </dgm:pt>
    <dgm:pt modelId="{6001F33C-C2A3-4C6A-9DEC-407C003EC960}" type="parTrans" cxnId="{639858C1-8D9F-4404-95EC-87619E16B694}">
      <dgm:prSet/>
      <dgm:spPr/>
      <dgm:t>
        <a:bodyPr/>
        <a:lstStyle/>
        <a:p>
          <a:endParaRPr lang="hr-HR"/>
        </a:p>
      </dgm:t>
    </dgm:pt>
    <dgm:pt modelId="{6A8A3F6F-5FC7-4C8C-84DB-364F2C683671}" type="sibTrans" cxnId="{639858C1-8D9F-4404-95EC-87619E16B694}">
      <dgm:prSet/>
      <dgm:spPr/>
      <dgm:t>
        <a:bodyPr/>
        <a:lstStyle/>
        <a:p>
          <a:endParaRPr lang="hr-HR"/>
        </a:p>
      </dgm:t>
    </dgm:pt>
    <dgm:pt modelId="{A1F8BE14-6F23-4BC0-93F9-C760DD162493}">
      <dgm:prSet phldrT="[Text]" custT="1"/>
      <dgm:spPr/>
      <dgm:t>
        <a:bodyPr/>
        <a:lstStyle/>
        <a:p>
          <a:r>
            <a:rPr lang="hr-HR" sz="2000" b="1" dirty="0" smtClean="0"/>
            <a:t>Trenutačno u proceduri</a:t>
          </a:r>
          <a:r>
            <a:rPr lang="hr-HR" sz="1400" dirty="0" smtClean="0">
              <a:latin typeface="Calibri" panose="020F0502020204030204" pitchFamily="34" charset="0"/>
            </a:rPr>
            <a:t> </a:t>
          </a:r>
          <a:endParaRPr lang="hr-HR" sz="2000" b="1" dirty="0"/>
        </a:p>
      </dgm:t>
    </dgm:pt>
    <dgm:pt modelId="{BF98D11E-B984-4979-AC12-AE4527CDF657}" type="parTrans" cxnId="{A169300E-F5C3-40A4-8C41-01D581B2B489}">
      <dgm:prSet/>
      <dgm:spPr/>
      <dgm:t>
        <a:bodyPr/>
        <a:lstStyle/>
        <a:p>
          <a:endParaRPr lang="hr-HR"/>
        </a:p>
      </dgm:t>
    </dgm:pt>
    <dgm:pt modelId="{CEDE99B8-476C-448B-A322-5B2D65C36844}" type="sibTrans" cxnId="{A169300E-F5C3-40A4-8C41-01D581B2B489}">
      <dgm:prSet/>
      <dgm:spPr/>
      <dgm:t>
        <a:bodyPr/>
        <a:lstStyle/>
        <a:p>
          <a:endParaRPr lang="hr-HR"/>
        </a:p>
      </dgm:t>
    </dgm:pt>
    <dgm:pt modelId="{4B5BDF14-D445-4CAE-8E49-4B39CF45C22E}">
      <dgm:prSet custT="1"/>
      <dgm:spPr/>
      <dgm:t>
        <a:bodyPr anchor="t" anchorCtr="1"/>
        <a:lstStyle/>
        <a:p>
          <a:r>
            <a:rPr lang="pl-PL" sz="1400" dirty="0" smtClean="0">
              <a:latin typeface="Calibri" panose="020F0502020204030204" pitchFamily="34" charset="0"/>
            </a:rPr>
            <a:t> Zakon o gradnji (NN br. 153/13)</a:t>
          </a:r>
          <a:endParaRPr lang="hr-HR" sz="1400" dirty="0">
            <a:latin typeface="Calibri" panose="020F0502020204030204" pitchFamily="34" charset="0"/>
          </a:endParaRPr>
        </a:p>
      </dgm:t>
    </dgm:pt>
    <dgm:pt modelId="{BA30776F-8A45-4AB9-B1CA-C5C7935A1AD4}" type="parTrans" cxnId="{650A446F-A4C8-4A6B-8192-2F996FB65E6A}">
      <dgm:prSet/>
      <dgm:spPr/>
      <dgm:t>
        <a:bodyPr/>
        <a:lstStyle/>
        <a:p>
          <a:endParaRPr lang="hr-HR"/>
        </a:p>
      </dgm:t>
    </dgm:pt>
    <dgm:pt modelId="{A69B2A33-6A3A-4C15-ADF8-949ECC5A293A}" type="sibTrans" cxnId="{650A446F-A4C8-4A6B-8192-2F996FB65E6A}">
      <dgm:prSet/>
      <dgm:spPr/>
      <dgm:t>
        <a:bodyPr/>
        <a:lstStyle/>
        <a:p>
          <a:endParaRPr lang="hr-HR"/>
        </a:p>
      </dgm:t>
    </dgm:pt>
    <dgm:pt modelId="{EC9824C4-E0F2-4298-8AB7-88403A9E4E21}">
      <dgm:prSet custT="1"/>
      <dgm:spPr/>
      <dgm:t>
        <a:bodyPr anchor="t" anchorCtr="1"/>
        <a:lstStyle/>
        <a:p>
          <a:r>
            <a:rPr lang="vi-VN" sz="1400" dirty="0" smtClean="0">
              <a:latin typeface="Calibri" panose="020F0502020204030204" pitchFamily="34" charset="0"/>
            </a:rPr>
            <a:t> Uredba o određivanju građevina i drugih zahvata u prostoru državnog i područnog (regionalnog) značaja (NN br. 37/14)</a:t>
          </a:r>
          <a:endParaRPr lang="hr-HR" sz="1400" dirty="0">
            <a:latin typeface="Calibri" panose="020F0502020204030204" pitchFamily="34" charset="0"/>
          </a:endParaRPr>
        </a:p>
      </dgm:t>
    </dgm:pt>
    <dgm:pt modelId="{008066C3-FA9F-4E3B-827F-860BA909C790}" type="parTrans" cxnId="{D455780E-4128-4CE9-8B9A-68473148C3F9}">
      <dgm:prSet/>
      <dgm:spPr/>
      <dgm:t>
        <a:bodyPr/>
        <a:lstStyle/>
        <a:p>
          <a:endParaRPr lang="hr-HR"/>
        </a:p>
      </dgm:t>
    </dgm:pt>
    <dgm:pt modelId="{08527C97-BFBB-4112-8148-479AF36D0AD0}" type="sibTrans" cxnId="{D455780E-4128-4CE9-8B9A-68473148C3F9}">
      <dgm:prSet/>
      <dgm:spPr/>
      <dgm:t>
        <a:bodyPr/>
        <a:lstStyle/>
        <a:p>
          <a:endParaRPr lang="hr-HR"/>
        </a:p>
      </dgm:t>
    </dgm:pt>
    <dgm:pt modelId="{48384EEE-A69F-4600-990A-8CB882E7B68B}">
      <dgm:prSet custT="1"/>
      <dgm:spPr/>
      <dgm:t>
        <a:bodyPr anchor="t" anchorCtr="1"/>
        <a:lstStyle/>
        <a:p>
          <a:r>
            <a:rPr lang="vi-VN" sz="1400" dirty="0" smtClean="0">
              <a:latin typeface="Calibri" panose="020F0502020204030204" pitchFamily="34" charset="0"/>
            </a:rPr>
            <a:t>Pravilnik o izmjenama i dopuni Pravilnika o jednostavnim građevinama i radovima (NN br. 68/13</a:t>
          </a:r>
          <a:r>
            <a:rPr lang="hr-HR" sz="1400" dirty="0" smtClean="0">
              <a:latin typeface="Calibri" panose="020F0502020204030204" pitchFamily="34" charset="0"/>
            </a:rPr>
            <a:t>)</a:t>
          </a:r>
          <a:r>
            <a:rPr lang="pl-PL" sz="1400" dirty="0" smtClean="0">
              <a:latin typeface="Calibri" panose="020F0502020204030204" pitchFamily="34" charset="0"/>
            </a:rPr>
            <a:t> </a:t>
          </a:r>
          <a:endParaRPr lang="hr-HR" sz="1400" dirty="0">
            <a:latin typeface="Calibri" panose="020F0502020204030204" pitchFamily="34" charset="0"/>
          </a:endParaRPr>
        </a:p>
      </dgm:t>
    </dgm:pt>
    <dgm:pt modelId="{BDEDFCE6-515E-4843-BA66-4E21E0067CA6}" type="parTrans" cxnId="{3D734BBA-95AD-4C71-BA22-BAC257ABBADD}">
      <dgm:prSet/>
      <dgm:spPr/>
      <dgm:t>
        <a:bodyPr/>
        <a:lstStyle/>
        <a:p>
          <a:endParaRPr lang="hr-HR"/>
        </a:p>
      </dgm:t>
    </dgm:pt>
    <dgm:pt modelId="{5AA820EE-B07F-48FA-A824-0D75A823F7C3}" type="sibTrans" cxnId="{3D734BBA-95AD-4C71-BA22-BAC257ABBADD}">
      <dgm:prSet/>
      <dgm:spPr/>
      <dgm:t>
        <a:bodyPr/>
        <a:lstStyle/>
        <a:p>
          <a:endParaRPr lang="hr-HR"/>
        </a:p>
      </dgm:t>
    </dgm:pt>
    <dgm:pt modelId="{82A2DBBC-9F8C-4F0F-A7FA-C6F644C54E9E}">
      <dgm:prSet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</a:rPr>
            <a:t>Zakon o pomorskom dobru i morskim lukama  </a:t>
          </a:r>
          <a:endParaRPr lang="hr-HR" sz="1400" dirty="0">
            <a:latin typeface="Calibri" panose="020F0502020204030204" pitchFamily="34" charset="0"/>
          </a:endParaRPr>
        </a:p>
      </dgm:t>
    </dgm:pt>
    <dgm:pt modelId="{2DD0904A-F72D-43A9-8B3A-FC8943456061}" type="parTrans" cxnId="{5B626D1F-BDC9-40E4-A252-6F98EF5D329C}">
      <dgm:prSet/>
      <dgm:spPr/>
      <dgm:t>
        <a:bodyPr/>
        <a:lstStyle/>
        <a:p>
          <a:endParaRPr lang="hr-HR"/>
        </a:p>
      </dgm:t>
    </dgm:pt>
    <dgm:pt modelId="{722305CC-458D-4A96-9A6A-61DC1C79854A}" type="sibTrans" cxnId="{5B626D1F-BDC9-40E4-A252-6F98EF5D329C}">
      <dgm:prSet/>
      <dgm:spPr/>
      <dgm:t>
        <a:bodyPr/>
        <a:lstStyle/>
        <a:p>
          <a:endParaRPr lang="hr-HR"/>
        </a:p>
      </dgm:t>
    </dgm:pt>
    <dgm:pt modelId="{4DAA9FB6-DB05-4C70-90CC-6094C85B25D6}">
      <dgm:prSet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</a:rPr>
            <a:t>Zakon o izmjenama i dopunama Zakona o zaštiti kulturnih dobara</a:t>
          </a:r>
          <a:endParaRPr lang="hr-HR" sz="1400" dirty="0">
            <a:latin typeface="Calibri" panose="020F0502020204030204" pitchFamily="34" charset="0"/>
          </a:endParaRPr>
        </a:p>
      </dgm:t>
    </dgm:pt>
    <dgm:pt modelId="{8D23B4E7-80BD-4215-B3CC-2E6F8E3F12A2}" type="parTrans" cxnId="{57CC3E8B-3AE2-4A9E-971E-310342FB1DD0}">
      <dgm:prSet/>
      <dgm:spPr/>
      <dgm:t>
        <a:bodyPr/>
        <a:lstStyle/>
        <a:p>
          <a:endParaRPr lang="hr-HR"/>
        </a:p>
      </dgm:t>
    </dgm:pt>
    <dgm:pt modelId="{DBEC078F-FEA3-4CCF-ADEE-EBD2FAF21D55}" type="sibTrans" cxnId="{57CC3E8B-3AE2-4A9E-971E-310342FB1DD0}">
      <dgm:prSet/>
      <dgm:spPr/>
      <dgm:t>
        <a:bodyPr/>
        <a:lstStyle/>
        <a:p>
          <a:endParaRPr lang="hr-HR"/>
        </a:p>
      </dgm:t>
    </dgm:pt>
    <dgm:pt modelId="{F9493550-21D2-4C1B-966A-0464CB3EEEA9}">
      <dgm:prSet custT="1"/>
      <dgm:spPr/>
      <dgm:t>
        <a:bodyPr/>
        <a:lstStyle/>
        <a:p>
          <a:r>
            <a:rPr lang="vi-VN" sz="1400" dirty="0" smtClean="0">
              <a:latin typeface="Calibri" panose="020F0502020204030204" pitchFamily="34" charset="0"/>
            </a:rPr>
            <a:t>Zakon o izmjenama i dopunama Zakona o turističkom i ostalom građevinskom zemljištu neprocijenjenom u postupku pretvorbe i privatizacije </a:t>
          </a:r>
          <a:endParaRPr lang="hr-HR" sz="1400" dirty="0">
            <a:latin typeface="Calibri" panose="020F0502020204030204" pitchFamily="34" charset="0"/>
          </a:endParaRPr>
        </a:p>
      </dgm:t>
    </dgm:pt>
    <dgm:pt modelId="{D85C6EBA-12D4-4780-A414-E6299AF240A5}" type="parTrans" cxnId="{DCC3C043-CFEE-4911-950A-DAD9F3044916}">
      <dgm:prSet/>
      <dgm:spPr/>
      <dgm:t>
        <a:bodyPr/>
        <a:lstStyle/>
        <a:p>
          <a:endParaRPr lang="hr-HR"/>
        </a:p>
      </dgm:t>
    </dgm:pt>
    <dgm:pt modelId="{50311578-191E-4FF1-A810-966AC8824EA7}" type="sibTrans" cxnId="{DCC3C043-CFEE-4911-950A-DAD9F3044916}">
      <dgm:prSet/>
      <dgm:spPr/>
      <dgm:t>
        <a:bodyPr/>
        <a:lstStyle/>
        <a:p>
          <a:endParaRPr lang="hr-HR"/>
        </a:p>
      </dgm:t>
    </dgm:pt>
    <dgm:pt modelId="{66D3C72F-9164-4DC1-8400-6BBCFA23D9C6}">
      <dgm:prSet phldrT="[Text]" custT="1"/>
      <dgm:spPr/>
      <dgm:t>
        <a:bodyPr anchor="t" anchorCtr="1"/>
        <a:lstStyle/>
        <a:p>
          <a:r>
            <a:rPr lang="vi-VN" sz="1400" dirty="0" smtClean="0">
              <a:latin typeface="Calibri" panose="020F0502020204030204" pitchFamily="34" charset="0"/>
            </a:rPr>
            <a:t>Zakon o prostornom uređenju (NN br. 153/13)</a:t>
          </a:r>
          <a:endParaRPr lang="hr-HR" sz="1400" dirty="0">
            <a:latin typeface="Calibri" panose="020F0502020204030204" pitchFamily="34" charset="0"/>
          </a:endParaRPr>
        </a:p>
      </dgm:t>
    </dgm:pt>
    <dgm:pt modelId="{18E3D4AB-914E-4DAD-AF4B-FEB07072A1AC}" type="parTrans" cxnId="{3CB5A090-B846-4D66-BC56-1F0BD5D129E2}">
      <dgm:prSet/>
      <dgm:spPr/>
      <dgm:t>
        <a:bodyPr/>
        <a:lstStyle/>
        <a:p>
          <a:endParaRPr lang="hr-HR"/>
        </a:p>
      </dgm:t>
    </dgm:pt>
    <dgm:pt modelId="{A363FA1A-ED99-4805-88E6-59DB10C5E727}" type="sibTrans" cxnId="{3CB5A090-B846-4D66-BC56-1F0BD5D129E2}">
      <dgm:prSet/>
      <dgm:spPr/>
      <dgm:t>
        <a:bodyPr/>
        <a:lstStyle/>
        <a:p>
          <a:endParaRPr lang="hr-HR"/>
        </a:p>
      </dgm:t>
    </dgm:pt>
    <dgm:pt modelId="{52D82ABC-20AE-45CD-9A88-31F054D0C779}">
      <dgm:prSet phldrT="[Text]" custT="1"/>
      <dgm:spPr/>
      <dgm:t>
        <a:bodyPr anchor="t" anchorCtr="1"/>
        <a:lstStyle/>
        <a:p>
          <a:r>
            <a:rPr lang="pl-PL" sz="1400" dirty="0" smtClean="0">
              <a:latin typeface="Calibri" panose="020F0502020204030204" pitchFamily="34" charset="0"/>
            </a:rPr>
            <a:t>Zakon o strateškim investicijskim projektima (NN br. 133/13)</a:t>
          </a:r>
          <a:endParaRPr lang="hr-HR" sz="1400" dirty="0">
            <a:latin typeface="Calibri" panose="020F0502020204030204" pitchFamily="34" charset="0"/>
          </a:endParaRPr>
        </a:p>
      </dgm:t>
    </dgm:pt>
    <dgm:pt modelId="{9322EFD0-9EC7-4739-BE35-3FC1C4134DAD}" type="parTrans" cxnId="{FD1B083C-394B-4BED-BA87-B406DC76F5F3}">
      <dgm:prSet/>
      <dgm:spPr/>
      <dgm:t>
        <a:bodyPr/>
        <a:lstStyle/>
        <a:p>
          <a:endParaRPr lang="hr-HR"/>
        </a:p>
      </dgm:t>
    </dgm:pt>
    <dgm:pt modelId="{445EEB64-F6CB-4513-B363-B4671A2DCDD7}" type="sibTrans" cxnId="{FD1B083C-394B-4BED-BA87-B406DC76F5F3}">
      <dgm:prSet/>
      <dgm:spPr/>
      <dgm:t>
        <a:bodyPr/>
        <a:lstStyle/>
        <a:p>
          <a:endParaRPr lang="hr-HR"/>
        </a:p>
      </dgm:t>
    </dgm:pt>
    <dgm:pt modelId="{6A8F964C-39EB-46B9-9BB6-184A50F0E9E8}">
      <dgm:prSet phldrT="[Text]" custT="1"/>
      <dgm:spPr/>
      <dgm:t>
        <a:bodyPr/>
        <a:lstStyle/>
        <a:p>
          <a:r>
            <a:rPr lang="pl-PL" sz="1400" dirty="0" smtClean="0">
              <a:latin typeface="Calibri" panose="020F0502020204030204" pitchFamily="34" charset="0"/>
            </a:rPr>
            <a:t>Zakon o izmjenama i dopunama Zakona o šumama </a:t>
          </a:r>
          <a:endParaRPr lang="hr-HR" sz="1400" dirty="0">
            <a:latin typeface="Calibri" panose="020F0502020204030204" pitchFamily="34" charset="0"/>
          </a:endParaRPr>
        </a:p>
      </dgm:t>
    </dgm:pt>
    <dgm:pt modelId="{C4742141-C9DD-4B20-A2E5-08496B0EA9E6}" type="parTrans" cxnId="{5AABB8AB-BD9A-44DC-8243-62692C4C490F}">
      <dgm:prSet/>
      <dgm:spPr/>
      <dgm:t>
        <a:bodyPr/>
        <a:lstStyle/>
        <a:p>
          <a:endParaRPr lang="hr-HR"/>
        </a:p>
      </dgm:t>
    </dgm:pt>
    <dgm:pt modelId="{0605312C-4B6D-4AAB-AAA4-3A811B3A370A}" type="sibTrans" cxnId="{5AABB8AB-BD9A-44DC-8243-62692C4C490F}">
      <dgm:prSet/>
      <dgm:spPr/>
      <dgm:t>
        <a:bodyPr/>
        <a:lstStyle/>
        <a:p>
          <a:endParaRPr lang="hr-HR"/>
        </a:p>
      </dgm:t>
    </dgm:pt>
    <dgm:pt modelId="{4E1DFA6D-7360-491F-8FC3-A779B5A6E2DE}" type="pres">
      <dgm:prSet presAssocID="{085D2848-2D73-41A8-8301-A6C2450CD9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3459333-DABE-4238-AE1B-5DDDF003E7C1}" type="pres">
      <dgm:prSet presAssocID="{382870AC-2C5C-4616-8B46-F290307F0346}" presName="composite" presStyleCnt="0"/>
      <dgm:spPr/>
    </dgm:pt>
    <dgm:pt modelId="{F5B98F07-9D2D-4D82-BE8F-10B7E2623200}" type="pres">
      <dgm:prSet presAssocID="{382870AC-2C5C-4616-8B46-F290307F034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0229B2-9F8A-4B76-8D07-C3B9D2272055}" type="pres">
      <dgm:prSet presAssocID="{382870AC-2C5C-4616-8B46-F290307F034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4B5B18-D90E-4052-89E9-F118015D9A04}" type="pres">
      <dgm:prSet presAssocID="{6AF34879-59BD-4D4B-AE75-06C8C24CE3BB}" presName="space" presStyleCnt="0"/>
      <dgm:spPr/>
    </dgm:pt>
    <dgm:pt modelId="{6193E6DE-1C19-4273-977F-FCC50B3BFF55}" type="pres">
      <dgm:prSet presAssocID="{A1F8BE14-6F23-4BC0-93F9-C760DD162493}" presName="composite" presStyleCnt="0"/>
      <dgm:spPr/>
    </dgm:pt>
    <dgm:pt modelId="{3207BA8E-867A-4377-986E-D651EF0D36BF}" type="pres">
      <dgm:prSet presAssocID="{A1F8BE14-6F23-4BC0-93F9-C760DD16249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73FAD5-3FDB-42A5-9946-D71FC0CCEDEB}" type="pres">
      <dgm:prSet presAssocID="{A1F8BE14-6F23-4BC0-93F9-C760DD16249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4A4FEA-2D4B-4D26-977F-C195CDAF15FC}" type="presOf" srcId="{F9493550-21D2-4C1B-966A-0464CB3EEEA9}" destId="{4473FAD5-3FDB-42A5-9946-D71FC0CCEDEB}" srcOrd="0" destOrd="2" presId="urn:microsoft.com/office/officeart/2005/8/layout/hList1"/>
    <dgm:cxn modelId="{639858C1-8D9F-4404-95EC-87619E16B694}" srcId="{382870AC-2C5C-4616-8B46-F290307F0346}" destId="{EAF28418-EFEA-499F-B609-53A513702734}" srcOrd="0" destOrd="0" parTransId="{6001F33C-C2A3-4C6A-9DEC-407C003EC960}" sibTransId="{6A8A3F6F-5FC7-4C8C-84DB-364F2C683671}"/>
    <dgm:cxn modelId="{57CC3E8B-3AE2-4A9E-971E-310342FB1DD0}" srcId="{A1F8BE14-6F23-4BC0-93F9-C760DD162493}" destId="{4DAA9FB6-DB05-4C70-90CC-6094C85B25D6}" srcOrd="1" destOrd="0" parTransId="{8D23B4E7-80BD-4215-B3CC-2E6F8E3F12A2}" sibTransId="{DBEC078F-FEA3-4CCF-ADEE-EBD2FAF21D55}"/>
    <dgm:cxn modelId="{3D734BBA-95AD-4C71-BA22-BAC257ABBADD}" srcId="{382870AC-2C5C-4616-8B46-F290307F0346}" destId="{48384EEE-A69F-4600-990A-8CB882E7B68B}" srcOrd="6" destOrd="0" parTransId="{BDEDFCE6-515E-4843-BA66-4E21E0067CA6}" sibTransId="{5AA820EE-B07F-48FA-A824-0D75A823F7C3}"/>
    <dgm:cxn modelId="{D455780E-4128-4CE9-8B9A-68473148C3F9}" srcId="{382870AC-2C5C-4616-8B46-F290307F0346}" destId="{EC9824C4-E0F2-4298-8AB7-88403A9E4E21}" srcOrd="5" destOrd="0" parTransId="{008066C3-FA9F-4E3B-827F-860BA909C790}" sibTransId="{08527C97-BFBB-4112-8148-479AF36D0AD0}"/>
    <dgm:cxn modelId="{95C04B19-1B00-43B4-973F-8B0599C6B5BA}" type="presOf" srcId="{EAF28418-EFEA-499F-B609-53A513702734}" destId="{550229B2-9F8A-4B76-8D07-C3B9D2272055}" srcOrd="0" destOrd="0" presId="urn:microsoft.com/office/officeart/2005/8/layout/hList1"/>
    <dgm:cxn modelId="{4B12260E-7173-433E-B35C-20398FA3E4F9}" type="presOf" srcId="{4B5BDF14-D445-4CAE-8E49-4B39CF45C22E}" destId="{550229B2-9F8A-4B76-8D07-C3B9D2272055}" srcOrd="0" destOrd="4" presId="urn:microsoft.com/office/officeart/2005/8/layout/hList1"/>
    <dgm:cxn modelId="{09F7C9BF-40E8-473F-A75B-24A92DD986A9}" type="presOf" srcId="{382870AC-2C5C-4616-8B46-F290307F0346}" destId="{F5B98F07-9D2D-4D82-BE8F-10B7E2623200}" srcOrd="0" destOrd="0" presId="urn:microsoft.com/office/officeart/2005/8/layout/hList1"/>
    <dgm:cxn modelId="{D1982551-4280-40FE-884B-C3624D18E568}" type="presOf" srcId="{82A2DBBC-9F8C-4F0F-A7FA-C6F644C54E9E}" destId="{4473FAD5-3FDB-42A5-9946-D71FC0CCEDEB}" srcOrd="0" destOrd="0" presId="urn:microsoft.com/office/officeart/2005/8/layout/hList1"/>
    <dgm:cxn modelId="{054E60F0-67D8-471A-A07F-ED0FC1796F73}" type="presOf" srcId="{A1F8BE14-6F23-4BC0-93F9-C760DD162493}" destId="{3207BA8E-867A-4377-986E-D651EF0D36BF}" srcOrd="0" destOrd="0" presId="urn:microsoft.com/office/officeart/2005/8/layout/hList1"/>
    <dgm:cxn modelId="{FD1B083C-394B-4BED-BA87-B406DC76F5F3}" srcId="{382870AC-2C5C-4616-8B46-F290307F0346}" destId="{52D82ABC-20AE-45CD-9A88-31F054D0C779}" srcOrd="2" destOrd="0" parTransId="{9322EFD0-9EC7-4739-BE35-3FC1C4134DAD}" sibTransId="{445EEB64-F6CB-4513-B363-B4671A2DCDD7}"/>
    <dgm:cxn modelId="{DB6B47C4-C60C-4F99-B82E-7BDF8C95A6E8}" type="presOf" srcId="{4DAA9FB6-DB05-4C70-90CC-6094C85B25D6}" destId="{4473FAD5-3FDB-42A5-9946-D71FC0CCEDEB}" srcOrd="0" destOrd="1" presId="urn:microsoft.com/office/officeart/2005/8/layout/hList1"/>
    <dgm:cxn modelId="{FD4F9486-EEE8-477D-87C5-0FF7ED014CFF}" srcId="{085D2848-2D73-41A8-8301-A6C2450CD997}" destId="{382870AC-2C5C-4616-8B46-F290307F0346}" srcOrd="0" destOrd="0" parTransId="{9C8AE3AA-DD99-4712-A8A9-BE491DF7E8E8}" sibTransId="{6AF34879-59BD-4D4B-AE75-06C8C24CE3BB}"/>
    <dgm:cxn modelId="{650A446F-A4C8-4A6B-8192-2F996FB65E6A}" srcId="{382870AC-2C5C-4616-8B46-F290307F0346}" destId="{4B5BDF14-D445-4CAE-8E49-4B39CF45C22E}" srcOrd="4" destOrd="0" parTransId="{BA30776F-8A45-4AB9-B1CA-C5C7935A1AD4}" sibTransId="{A69B2A33-6A3A-4C15-ADF8-949ECC5A293A}"/>
    <dgm:cxn modelId="{5AABB8AB-BD9A-44DC-8243-62692C4C490F}" srcId="{382870AC-2C5C-4616-8B46-F290307F0346}" destId="{6A8F964C-39EB-46B9-9BB6-184A50F0E9E8}" srcOrd="1" destOrd="0" parTransId="{C4742141-C9DD-4B20-A2E5-08496B0EA9E6}" sibTransId="{0605312C-4B6D-4AAB-AAA4-3A811B3A370A}"/>
    <dgm:cxn modelId="{3CB5A090-B846-4D66-BC56-1F0BD5D129E2}" srcId="{382870AC-2C5C-4616-8B46-F290307F0346}" destId="{66D3C72F-9164-4DC1-8400-6BBCFA23D9C6}" srcOrd="3" destOrd="0" parTransId="{18E3D4AB-914E-4DAD-AF4B-FEB07072A1AC}" sibTransId="{A363FA1A-ED99-4805-88E6-59DB10C5E727}"/>
    <dgm:cxn modelId="{DDA91380-1766-42A1-A4FC-FB68E88B846B}" type="presOf" srcId="{48384EEE-A69F-4600-990A-8CB882E7B68B}" destId="{550229B2-9F8A-4B76-8D07-C3B9D2272055}" srcOrd="0" destOrd="6" presId="urn:microsoft.com/office/officeart/2005/8/layout/hList1"/>
    <dgm:cxn modelId="{11B8B156-DC3A-482C-8160-01AEB2522C78}" type="presOf" srcId="{66D3C72F-9164-4DC1-8400-6BBCFA23D9C6}" destId="{550229B2-9F8A-4B76-8D07-C3B9D2272055}" srcOrd="0" destOrd="3" presId="urn:microsoft.com/office/officeart/2005/8/layout/hList1"/>
    <dgm:cxn modelId="{6C836DCD-2854-40C0-8E3D-304782BA54E8}" type="presOf" srcId="{EC9824C4-E0F2-4298-8AB7-88403A9E4E21}" destId="{550229B2-9F8A-4B76-8D07-C3B9D2272055}" srcOrd="0" destOrd="5" presId="urn:microsoft.com/office/officeart/2005/8/layout/hList1"/>
    <dgm:cxn modelId="{D4211839-B65D-494A-8672-174E39683256}" type="presOf" srcId="{085D2848-2D73-41A8-8301-A6C2450CD997}" destId="{4E1DFA6D-7360-491F-8FC3-A779B5A6E2DE}" srcOrd="0" destOrd="0" presId="urn:microsoft.com/office/officeart/2005/8/layout/hList1"/>
    <dgm:cxn modelId="{DCC3C043-CFEE-4911-950A-DAD9F3044916}" srcId="{A1F8BE14-6F23-4BC0-93F9-C760DD162493}" destId="{F9493550-21D2-4C1B-966A-0464CB3EEEA9}" srcOrd="2" destOrd="0" parTransId="{D85C6EBA-12D4-4780-A414-E6299AF240A5}" sibTransId="{50311578-191E-4FF1-A810-966AC8824EA7}"/>
    <dgm:cxn modelId="{5B626D1F-BDC9-40E4-A252-6F98EF5D329C}" srcId="{A1F8BE14-6F23-4BC0-93F9-C760DD162493}" destId="{82A2DBBC-9F8C-4F0F-A7FA-C6F644C54E9E}" srcOrd="0" destOrd="0" parTransId="{2DD0904A-F72D-43A9-8B3A-FC8943456061}" sibTransId="{722305CC-458D-4A96-9A6A-61DC1C79854A}"/>
    <dgm:cxn modelId="{C655941F-FB71-4D52-8A3B-1577C7E8F306}" type="presOf" srcId="{6A8F964C-39EB-46B9-9BB6-184A50F0E9E8}" destId="{550229B2-9F8A-4B76-8D07-C3B9D2272055}" srcOrd="0" destOrd="1" presId="urn:microsoft.com/office/officeart/2005/8/layout/hList1"/>
    <dgm:cxn modelId="{A169300E-F5C3-40A4-8C41-01D581B2B489}" srcId="{085D2848-2D73-41A8-8301-A6C2450CD997}" destId="{A1F8BE14-6F23-4BC0-93F9-C760DD162493}" srcOrd="1" destOrd="0" parTransId="{BF98D11E-B984-4979-AC12-AE4527CDF657}" sibTransId="{CEDE99B8-476C-448B-A322-5B2D65C36844}"/>
    <dgm:cxn modelId="{C10E9594-A1D7-469B-8CD0-ABAF3AC75F0C}" type="presOf" srcId="{52D82ABC-20AE-45CD-9A88-31F054D0C779}" destId="{550229B2-9F8A-4B76-8D07-C3B9D2272055}" srcOrd="0" destOrd="2" presId="urn:microsoft.com/office/officeart/2005/8/layout/hList1"/>
    <dgm:cxn modelId="{96C5E42D-E5C7-4FC7-8DC8-637832EEF8CF}" type="presParOf" srcId="{4E1DFA6D-7360-491F-8FC3-A779B5A6E2DE}" destId="{13459333-DABE-4238-AE1B-5DDDF003E7C1}" srcOrd="0" destOrd="0" presId="urn:microsoft.com/office/officeart/2005/8/layout/hList1"/>
    <dgm:cxn modelId="{470447EC-0EBA-4783-A926-225C7CB4A2DF}" type="presParOf" srcId="{13459333-DABE-4238-AE1B-5DDDF003E7C1}" destId="{F5B98F07-9D2D-4D82-BE8F-10B7E2623200}" srcOrd="0" destOrd="0" presId="urn:microsoft.com/office/officeart/2005/8/layout/hList1"/>
    <dgm:cxn modelId="{4F335BDE-A562-431B-B5AC-AF948870FBA3}" type="presParOf" srcId="{13459333-DABE-4238-AE1B-5DDDF003E7C1}" destId="{550229B2-9F8A-4B76-8D07-C3B9D2272055}" srcOrd="1" destOrd="0" presId="urn:microsoft.com/office/officeart/2005/8/layout/hList1"/>
    <dgm:cxn modelId="{CA67A772-FC76-4388-A417-E91D486EF659}" type="presParOf" srcId="{4E1DFA6D-7360-491F-8FC3-A779B5A6E2DE}" destId="{754B5B18-D90E-4052-89E9-F118015D9A04}" srcOrd="1" destOrd="0" presId="urn:microsoft.com/office/officeart/2005/8/layout/hList1"/>
    <dgm:cxn modelId="{151618FD-E06A-4CE3-8B8C-29708236203D}" type="presParOf" srcId="{4E1DFA6D-7360-491F-8FC3-A779B5A6E2DE}" destId="{6193E6DE-1C19-4273-977F-FCC50B3BFF55}" srcOrd="2" destOrd="0" presId="urn:microsoft.com/office/officeart/2005/8/layout/hList1"/>
    <dgm:cxn modelId="{988E2DA1-4D81-4030-A881-014E569467C1}" type="presParOf" srcId="{6193E6DE-1C19-4273-977F-FCC50B3BFF55}" destId="{3207BA8E-867A-4377-986E-D651EF0D36BF}" srcOrd="0" destOrd="0" presId="urn:microsoft.com/office/officeart/2005/8/layout/hList1"/>
    <dgm:cxn modelId="{0732A98B-37BD-4A7B-BD99-E081EE82E939}" type="presParOf" srcId="{6193E6DE-1C19-4273-977F-FCC50B3BFF55}" destId="{4473FAD5-3FDB-42A5-9946-D71FC0CCED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74703F-40B2-4E4F-AF10-D690786E59DA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6E16B48-AC02-4D3B-A1A0-87E8DE13739A}">
      <dgm:prSet phldrT="[Text]" custT="1"/>
      <dgm:spPr/>
      <dgm:t>
        <a:bodyPr/>
        <a:lstStyle/>
        <a:p>
          <a:r>
            <a:rPr lang="hr-HR" sz="1600" dirty="0" smtClean="0"/>
            <a:t>U svibnju 2013. g. pokrenut je otvoreni postupak nabave za usluge izrade </a:t>
          </a:r>
          <a:r>
            <a:rPr lang="hr-HR" sz="1600" i="1" dirty="0" smtClean="0"/>
            <a:t>„Strateškog marketinškog plana hrvatskog turizma za razdoblje 2014.-2020. g.”  </a:t>
          </a:r>
        </a:p>
      </dgm:t>
    </dgm:pt>
    <dgm:pt modelId="{97B08F64-3E1B-404E-B02E-B332286F9883}" type="parTrans" cxnId="{743C1017-19D6-436C-9635-9AE0D762E6FF}">
      <dgm:prSet/>
      <dgm:spPr/>
      <dgm:t>
        <a:bodyPr/>
        <a:lstStyle/>
        <a:p>
          <a:endParaRPr lang="hr-HR"/>
        </a:p>
      </dgm:t>
    </dgm:pt>
    <dgm:pt modelId="{31C956CE-6A13-459D-845E-04D97BD13F5C}" type="sibTrans" cxnId="{743C1017-19D6-436C-9635-9AE0D762E6FF}">
      <dgm:prSet/>
      <dgm:spPr/>
      <dgm:t>
        <a:bodyPr/>
        <a:lstStyle/>
        <a:p>
          <a:endParaRPr lang="hr-HR"/>
        </a:p>
      </dgm:t>
    </dgm:pt>
    <dgm:pt modelId="{2FC4D8DE-86EB-4A70-A8BB-774CA05CC351}">
      <dgm:prSet phldrT="[Text]" custT="1"/>
      <dgm:spPr/>
      <dgm:t>
        <a:bodyPr/>
        <a:lstStyle/>
        <a:p>
          <a:endParaRPr lang="hr-HR" sz="1600" dirty="0" smtClean="0"/>
        </a:p>
        <a:p>
          <a:r>
            <a:rPr lang="hr-HR" sz="1600" dirty="0" smtClean="0"/>
            <a:t>U lipnju 2013. g., na prijedlog Povjerenstva za stručnu ocjenu ponuda, TV HTZ-a prihvatilo je ponudu tvrtke THR iz Barcelone, u zajednici ponuditelja s tvrtkom </a:t>
          </a:r>
          <a:r>
            <a:rPr lang="hr-HR" sz="1600" noProof="0" dirty="0" smtClean="0"/>
            <a:t>Horwath</a:t>
          </a:r>
          <a:r>
            <a:rPr lang="hr-HR" sz="1600" dirty="0" smtClean="0"/>
            <a:t> Consulting iz Zagreba </a:t>
          </a:r>
        </a:p>
        <a:p>
          <a:endParaRPr lang="hr-HR" sz="1000" dirty="0"/>
        </a:p>
      </dgm:t>
    </dgm:pt>
    <dgm:pt modelId="{046B9F64-6767-4015-83B4-315ECB2176B2}" type="parTrans" cxnId="{9CA12310-E465-4389-97C3-FA6DE4B54596}">
      <dgm:prSet/>
      <dgm:spPr/>
      <dgm:t>
        <a:bodyPr/>
        <a:lstStyle/>
        <a:p>
          <a:endParaRPr lang="hr-HR"/>
        </a:p>
      </dgm:t>
    </dgm:pt>
    <dgm:pt modelId="{7CC0C4C0-6EB9-4ED5-8E64-AC194FF8A821}" type="sibTrans" cxnId="{9CA12310-E465-4389-97C3-FA6DE4B54596}">
      <dgm:prSet/>
      <dgm:spPr/>
      <dgm:t>
        <a:bodyPr/>
        <a:lstStyle/>
        <a:p>
          <a:endParaRPr lang="hr-HR"/>
        </a:p>
      </dgm:t>
    </dgm:pt>
    <dgm:pt modelId="{338B3A00-9EC2-4ACB-B1F0-964676D3A17A}">
      <dgm:prSet phldrT="[Text]" custT="1"/>
      <dgm:spPr/>
      <dgm:t>
        <a:bodyPr/>
        <a:lstStyle/>
        <a:p>
          <a:r>
            <a:rPr lang="hr-HR" sz="1400" dirty="0" smtClean="0">
              <a:latin typeface="Calibri" panose="020F0502020204030204" pitchFamily="34" charset="0"/>
            </a:rPr>
            <a:t> U</a:t>
          </a:r>
          <a:r>
            <a:rPr lang="vi-VN" sz="1400" dirty="0" smtClean="0">
              <a:latin typeface="Calibri" panose="020F0502020204030204" pitchFamily="34" charset="0"/>
            </a:rPr>
            <a:t> svibnju 2014. g. izrađivačima Plana dostavljene su ključne primjedbe članova TV HTZ na radni dokument završnog izvješća</a:t>
          </a:r>
          <a:r>
            <a:rPr lang="hr-HR" sz="1400" dirty="0" smtClean="0">
              <a:latin typeface="Calibri" panose="020F0502020204030204" pitchFamily="34" charset="0"/>
            </a:rPr>
            <a:t>; U kolovozu 2014. </a:t>
          </a:r>
          <a:r>
            <a:rPr lang="hr-HR" sz="1400" b="0" i="1" dirty="0" smtClean="0"/>
            <a:t>Prihvaćene</a:t>
          </a:r>
          <a:r>
            <a:rPr lang="hr-HR" sz="1400" b="0" dirty="0" smtClean="0"/>
            <a:t> ključne postavke sažetka </a:t>
          </a:r>
          <a:r>
            <a:rPr lang="hr-HR" sz="1400" b="0" i="1" dirty="0" smtClean="0"/>
            <a:t>Strateškog marketinškog plana.</a:t>
          </a:r>
          <a:endParaRPr lang="hr-HR" sz="1400" dirty="0" smtClean="0">
            <a:latin typeface="Calibri" panose="020F0502020204030204" pitchFamily="34" charset="0"/>
          </a:endParaRPr>
        </a:p>
        <a:p>
          <a:endParaRPr lang="hr-HR" sz="1000" dirty="0"/>
        </a:p>
      </dgm:t>
    </dgm:pt>
    <dgm:pt modelId="{07ADE217-DDD4-4CA6-AB3B-7FEAAF0882C7}" type="parTrans" cxnId="{FD77F78C-85DD-493C-BA34-08335E856B6A}">
      <dgm:prSet/>
      <dgm:spPr/>
      <dgm:t>
        <a:bodyPr/>
        <a:lstStyle/>
        <a:p>
          <a:endParaRPr lang="hr-HR"/>
        </a:p>
      </dgm:t>
    </dgm:pt>
    <dgm:pt modelId="{348B119A-F8BC-4354-AD38-386173154DDD}" type="sibTrans" cxnId="{FD77F78C-85DD-493C-BA34-08335E856B6A}">
      <dgm:prSet/>
      <dgm:spPr/>
      <dgm:t>
        <a:bodyPr/>
        <a:lstStyle/>
        <a:p>
          <a:endParaRPr lang="hr-HR"/>
        </a:p>
      </dgm:t>
    </dgm:pt>
    <dgm:pt modelId="{EF79F2FE-BC86-4931-A3D0-069F46F40550}">
      <dgm:prSet custT="1"/>
      <dgm:spPr/>
      <dgm:t>
        <a:bodyPr/>
        <a:lstStyle/>
        <a:p>
          <a:r>
            <a:rPr lang="hr-HR" sz="1600" dirty="0" smtClean="0"/>
            <a:t>U studenome 2013. g. isporučeno prvo, u siječnju 2014. g. drugo Fazno izvješće, a u ožujku 2014. g. nacrt Završnog izvješća i Izvršni sažetak Plana </a:t>
          </a:r>
          <a:endParaRPr lang="hr-HR" sz="1600" dirty="0"/>
        </a:p>
      </dgm:t>
    </dgm:pt>
    <dgm:pt modelId="{38C6E08D-6606-40DC-AAF5-124019379FD0}" type="parTrans" cxnId="{DE1B0AF7-6125-4489-8D4D-693B00A6D0AC}">
      <dgm:prSet/>
      <dgm:spPr/>
      <dgm:t>
        <a:bodyPr/>
        <a:lstStyle/>
        <a:p>
          <a:endParaRPr lang="hr-HR"/>
        </a:p>
      </dgm:t>
    </dgm:pt>
    <dgm:pt modelId="{E676D744-F3D0-4D8A-AAEB-FCFF305FE16A}" type="sibTrans" cxnId="{DE1B0AF7-6125-4489-8D4D-693B00A6D0AC}">
      <dgm:prSet/>
      <dgm:spPr/>
      <dgm:t>
        <a:bodyPr/>
        <a:lstStyle/>
        <a:p>
          <a:endParaRPr lang="hr-HR"/>
        </a:p>
      </dgm:t>
    </dgm:pt>
    <dgm:pt modelId="{4E768E7E-3334-4BA4-A7FD-1A48AA260ABF}" type="pres">
      <dgm:prSet presAssocID="{F174703F-40B2-4E4F-AF10-D690786E59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2240380-9F61-4C4E-82F5-3EF83F438283}" type="pres">
      <dgm:prSet presAssocID="{338B3A00-9EC2-4ACB-B1F0-964676D3A17A}" presName="boxAndChildren" presStyleCnt="0"/>
      <dgm:spPr/>
      <dgm:t>
        <a:bodyPr/>
        <a:lstStyle/>
        <a:p>
          <a:endParaRPr lang="hr-HR"/>
        </a:p>
      </dgm:t>
    </dgm:pt>
    <dgm:pt modelId="{A408DAF3-C0B1-47C4-BF0D-72605DD9F274}" type="pres">
      <dgm:prSet presAssocID="{338B3A00-9EC2-4ACB-B1F0-964676D3A17A}" presName="parentTextBox" presStyleLbl="node1" presStyleIdx="0" presStyleCnt="4" custScaleY="115477" custLinFactNeighborX="-1197" custLinFactNeighborY="-3410"/>
      <dgm:spPr/>
      <dgm:t>
        <a:bodyPr/>
        <a:lstStyle/>
        <a:p>
          <a:endParaRPr lang="hr-HR"/>
        </a:p>
      </dgm:t>
    </dgm:pt>
    <dgm:pt modelId="{F2FC492B-FDB5-4AF4-9F2B-7A6AF5507A6C}" type="pres">
      <dgm:prSet presAssocID="{E676D744-F3D0-4D8A-AAEB-FCFF305FE16A}" presName="sp" presStyleCnt="0"/>
      <dgm:spPr/>
      <dgm:t>
        <a:bodyPr/>
        <a:lstStyle/>
        <a:p>
          <a:endParaRPr lang="hr-HR"/>
        </a:p>
      </dgm:t>
    </dgm:pt>
    <dgm:pt modelId="{CEAAED60-B63C-48D8-8464-5597B52A28C8}" type="pres">
      <dgm:prSet presAssocID="{EF79F2FE-BC86-4931-A3D0-069F46F40550}" presName="arrowAndChildren" presStyleCnt="0"/>
      <dgm:spPr/>
      <dgm:t>
        <a:bodyPr/>
        <a:lstStyle/>
        <a:p>
          <a:endParaRPr lang="hr-HR"/>
        </a:p>
      </dgm:t>
    </dgm:pt>
    <dgm:pt modelId="{371E65DE-28A5-44AD-B768-50D9BE4014A3}" type="pres">
      <dgm:prSet presAssocID="{EF79F2FE-BC86-4931-A3D0-069F46F40550}" presName="parentTextArrow" presStyleLbl="node1" presStyleIdx="1" presStyleCnt="4"/>
      <dgm:spPr/>
      <dgm:t>
        <a:bodyPr/>
        <a:lstStyle/>
        <a:p>
          <a:endParaRPr lang="hr-HR"/>
        </a:p>
      </dgm:t>
    </dgm:pt>
    <dgm:pt modelId="{254FFDC4-5F46-4B2D-BFD3-B8C94F78CBA4}" type="pres">
      <dgm:prSet presAssocID="{7CC0C4C0-6EB9-4ED5-8E64-AC194FF8A821}" presName="sp" presStyleCnt="0"/>
      <dgm:spPr/>
      <dgm:t>
        <a:bodyPr/>
        <a:lstStyle/>
        <a:p>
          <a:endParaRPr lang="hr-HR"/>
        </a:p>
      </dgm:t>
    </dgm:pt>
    <dgm:pt modelId="{778EC0F1-1AFC-47EE-8690-EB5FCA2499DC}" type="pres">
      <dgm:prSet presAssocID="{2FC4D8DE-86EB-4A70-A8BB-774CA05CC351}" presName="arrowAndChildren" presStyleCnt="0"/>
      <dgm:spPr/>
      <dgm:t>
        <a:bodyPr/>
        <a:lstStyle/>
        <a:p>
          <a:endParaRPr lang="hr-HR"/>
        </a:p>
      </dgm:t>
    </dgm:pt>
    <dgm:pt modelId="{0F110BDC-5F74-4287-AA9A-72A9772DD349}" type="pres">
      <dgm:prSet presAssocID="{2FC4D8DE-86EB-4A70-A8BB-774CA05CC351}" presName="parentTextArrow" presStyleLbl="node1" presStyleIdx="2" presStyleCnt="4"/>
      <dgm:spPr/>
      <dgm:t>
        <a:bodyPr/>
        <a:lstStyle/>
        <a:p>
          <a:endParaRPr lang="hr-HR"/>
        </a:p>
      </dgm:t>
    </dgm:pt>
    <dgm:pt modelId="{055CEA46-EA1A-42E5-BABF-13B1B8195706}" type="pres">
      <dgm:prSet presAssocID="{31C956CE-6A13-459D-845E-04D97BD13F5C}" presName="sp" presStyleCnt="0"/>
      <dgm:spPr/>
      <dgm:t>
        <a:bodyPr/>
        <a:lstStyle/>
        <a:p>
          <a:endParaRPr lang="hr-HR"/>
        </a:p>
      </dgm:t>
    </dgm:pt>
    <dgm:pt modelId="{AB7D5CAA-F1BA-4F12-94DA-F1325072CB7C}" type="pres">
      <dgm:prSet presAssocID="{56E16B48-AC02-4D3B-A1A0-87E8DE13739A}" presName="arrowAndChildren" presStyleCnt="0"/>
      <dgm:spPr/>
      <dgm:t>
        <a:bodyPr/>
        <a:lstStyle/>
        <a:p>
          <a:endParaRPr lang="hr-HR"/>
        </a:p>
      </dgm:t>
    </dgm:pt>
    <dgm:pt modelId="{0D298B00-948C-4C65-9423-2D04EF8CEA17}" type="pres">
      <dgm:prSet presAssocID="{56E16B48-AC02-4D3B-A1A0-87E8DE13739A}" presName="parentTextArrow" presStyleLbl="node1" presStyleIdx="3" presStyleCnt="4"/>
      <dgm:spPr/>
      <dgm:t>
        <a:bodyPr/>
        <a:lstStyle/>
        <a:p>
          <a:endParaRPr lang="hr-HR"/>
        </a:p>
      </dgm:t>
    </dgm:pt>
  </dgm:ptLst>
  <dgm:cxnLst>
    <dgm:cxn modelId="{4957DE23-639C-4062-A86B-A40FE81844BD}" type="presOf" srcId="{2FC4D8DE-86EB-4A70-A8BB-774CA05CC351}" destId="{0F110BDC-5F74-4287-AA9A-72A9772DD349}" srcOrd="0" destOrd="0" presId="urn:microsoft.com/office/officeart/2005/8/layout/process4"/>
    <dgm:cxn modelId="{FE20F6A9-E604-4442-A644-905851DB99B3}" type="presOf" srcId="{56E16B48-AC02-4D3B-A1A0-87E8DE13739A}" destId="{0D298B00-948C-4C65-9423-2D04EF8CEA17}" srcOrd="0" destOrd="0" presId="urn:microsoft.com/office/officeart/2005/8/layout/process4"/>
    <dgm:cxn modelId="{DE1B0AF7-6125-4489-8D4D-693B00A6D0AC}" srcId="{F174703F-40B2-4E4F-AF10-D690786E59DA}" destId="{EF79F2FE-BC86-4931-A3D0-069F46F40550}" srcOrd="2" destOrd="0" parTransId="{38C6E08D-6606-40DC-AAF5-124019379FD0}" sibTransId="{E676D744-F3D0-4D8A-AAEB-FCFF305FE16A}"/>
    <dgm:cxn modelId="{4EFAAA76-56AB-436F-811F-4B59368648AC}" type="presOf" srcId="{F174703F-40B2-4E4F-AF10-D690786E59DA}" destId="{4E768E7E-3334-4BA4-A7FD-1A48AA260ABF}" srcOrd="0" destOrd="0" presId="urn:microsoft.com/office/officeart/2005/8/layout/process4"/>
    <dgm:cxn modelId="{9CA12310-E465-4389-97C3-FA6DE4B54596}" srcId="{F174703F-40B2-4E4F-AF10-D690786E59DA}" destId="{2FC4D8DE-86EB-4A70-A8BB-774CA05CC351}" srcOrd="1" destOrd="0" parTransId="{046B9F64-6767-4015-83B4-315ECB2176B2}" sibTransId="{7CC0C4C0-6EB9-4ED5-8E64-AC194FF8A821}"/>
    <dgm:cxn modelId="{FD77F78C-85DD-493C-BA34-08335E856B6A}" srcId="{F174703F-40B2-4E4F-AF10-D690786E59DA}" destId="{338B3A00-9EC2-4ACB-B1F0-964676D3A17A}" srcOrd="3" destOrd="0" parTransId="{07ADE217-DDD4-4CA6-AB3B-7FEAAF0882C7}" sibTransId="{348B119A-F8BC-4354-AD38-386173154DDD}"/>
    <dgm:cxn modelId="{93A2A06C-F50B-4E07-99F5-5878A10141B2}" type="presOf" srcId="{338B3A00-9EC2-4ACB-B1F0-964676D3A17A}" destId="{A408DAF3-C0B1-47C4-BF0D-72605DD9F274}" srcOrd="0" destOrd="0" presId="urn:microsoft.com/office/officeart/2005/8/layout/process4"/>
    <dgm:cxn modelId="{743C1017-19D6-436C-9635-9AE0D762E6FF}" srcId="{F174703F-40B2-4E4F-AF10-D690786E59DA}" destId="{56E16B48-AC02-4D3B-A1A0-87E8DE13739A}" srcOrd="0" destOrd="0" parTransId="{97B08F64-3E1B-404E-B02E-B332286F9883}" sibTransId="{31C956CE-6A13-459D-845E-04D97BD13F5C}"/>
    <dgm:cxn modelId="{BA7D21EC-C6DD-4C4A-9068-BE9032E77C30}" type="presOf" srcId="{EF79F2FE-BC86-4931-A3D0-069F46F40550}" destId="{371E65DE-28A5-44AD-B768-50D9BE4014A3}" srcOrd="0" destOrd="0" presId="urn:microsoft.com/office/officeart/2005/8/layout/process4"/>
    <dgm:cxn modelId="{CEC973BB-B342-41B3-A007-D45041D84C07}" type="presParOf" srcId="{4E768E7E-3334-4BA4-A7FD-1A48AA260ABF}" destId="{F2240380-9F61-4C4E-82F5-3EF83F438283}" srcOrd="0" destOrd="0" presId="urn:microsoft.com/office/officeart/2005/8/layout/process4"/>
    <dgm:cxn modelId="{6F129A1D-C411-4574-8B06-A8F8987B8411}" type="presParOf" srcId="{F2240380-9F61-4C4E-82F5-3EF83F438283}" destId="{A408DAF3-C0B1-47C4-BF0D-72605DD9F274}" srcOrd="0" destOrd="0" presId="urn:microsoft.com/office/officeart/2005/8/layout/process4"/>
    <dgm:cxn modelId="{B7E1E110-3D32-43C2-8090-F10532404F60}" type="presParOf" srcId="{4E768E7E-3334-4BA4-A7FD-1A48AA260ABF}" destId="{F2FC492B-FDB5-4AF4-9F2B-7A6AF5507A6C}" srcOrd="1" destOrd="0" presId="urn:microsoft.com/office/officeart/2005/8/layout/process4"/>
    <dgm:cxn modelId="{54267FEB-C9BD-4B1C-888C-886980A507C9}" type="presParOf" srcId="{4E768E7E-3334-4BA4-A7FD-1A48AA260ABF}" destId="{CEAAED60-B63C-48D8-8464-5597B52A28C8}" srcOrd="2" destOrd="0" presId="urn:microsoft.com/office/officeart/2005/8/layout/process4"/>
    <dgm:cxn modelId="{6902FFCB-0ADD-43B0-92DF-ED3C327DDA71}" type="presParOf" srcId="{CEAAED60-B63C-48D8-8464-5597B52A28C8}" destId="{371E65DE-28A5-44AD-B768-50D9BE4014A3}" srcOrd="0" destOrd="0" presId="urn:microsoft.com/office/officeart/2005/8/layout/process4"/>
    <dgm:cxn modelId="{C4CE2B8D-9BA3-43B8-B5D3-B8B9A6DDF5C0}" type="presParOf" srcId="{4E768E7E-3334-4BA4-A7FD-1A48AA260ABF}" destId="{254FFDC4-5F46-4B2D-BFD3-B8C94F78CBA4}" srcOrd="3" destOrd="0" presId="urn:microsoft.com/office/officeart/2005/8/layout/process4"/>
    <dgm:cxn modelId="{02FD420F-AEF0-4E7F-A0BE-B929153E2D97}" type="presParOf" srcId="{4E768E7E-3334-4BA4-A7FD-1A48AA260ABF}" destId="{778EC0F1-1AFC-47EE-8690-EB5FCA2499DC}" srcOrd="4" destOrd="0" presId="urn:microsoft.com/office/officeart/2005/8/layout/process4"/>
    <dgm:cxn modelId="{31DE84DD-92AC-41F7-954E-E8A43B2EAD1A}" type="presParOf" srcId="{778EC0F1-1AFC-47EE-8690-EB5FCA2499DC}" destId="{0F110BDC-5F74-4287-AA9A-72A9772DD349}" srcOrd="0" destOrd="0" presId="urn:microsoft.com/office/officeart/2005/8/layout/process4"/>
    <dgm:cxn modelId="{5FE34432-8F9D-4FF8-98D6-9FFC36B60AA7}" type="presParOf" srcId="{4E768E7E-3334-4BA4-A7FD-1A48AA260ABF}" destId="{055CEA46-EA1A-42E5-BABF-13B1B8195706}" srcOrd="5" destOrd="0" presId="urn:microsoft.com/office/officeart/2005/8/layout/process4"/>
    <dgm:cxn modelId="{8067C5BB-4881-4B29-843F-10D09BBBFC76}" type="presParOf" srcId="{4E768E7E-3334-4BA4-A7FD-1A48AA260ABF}" destId="{AB7D5CAA-F1BA-4F12-94DA-F1325072CB7C}" srcOrd="6" destOrd="0" presId="urn:microsoft.com/office/officeart/2005/8/layout/process4"/>
    <dgm:cxn modelId="{F9D81C80-4CB5-4746-99F4-8CDAAAEB3F31}" type="presParOf" srcId="{AB7D5CAA-F1BA-4F12-94DA-F1325072CB7C}" destId="{0D298B00-948C-4C65-9423-2D04EF8CEA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802B22-14FA-43D9-981F-C31DBA271BC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05FE58D-6335-406A-8D76-9A52C45980E8}">
      <dgm:prSet phldrT="[Text]"/>
      <dgm:spPr/>
      <dgm:t>
        <a:bodyPr/>
        <a:lstStyle/>
        <a:p>
          <a:r>
            <a:rPr lang="hr-HR" dirty="0" smtClean="0"/>
            <a:t>1. Konkurentnost turističkog gospodarstva</a:t>
          </a:r>
          <a:endParaRPr lang="hr-HR" dirty="0"/>
        </a:p>
      </dgm:t>
    </dgm:pt>
    <dgm:pt modelId="{73648C03-7486-4D5D-8948-E782F6FF65AB}" type="parTrans" cxnId="{224420DA-8770-46B2-9675-349EF4B509FC}">
      <dgm:prSet/>
      <dgm:spPr/>
      <dgm:t>
        <a:bodyPr/>
        <a:lstStyle/>
        <a:p>
          <a:endParaRPr lang="hr-HR"/>
        </a:p>
      </dgm:t>
    </dgm:pt>
    <dgm:pt modelId="{11DB1098-6398-4BD2-B052-33281DFDBB96}" type="sibTrans" cxnId="{224420DA-8770-46B2-9675-349EF4B509FC}">
      <dgm:prSet/>
      <dgm:spPr/>
      <dgm:t>
        <a:bodyPr/>
        <a:lstStyle/>
        <a:p>
          <a:endParaRPr lang="hr-HR"/>
        </a:p>
      </dgm:t>
    </dgm:pt>
    <dgm:pt modelId="{68163B4D-5E95-4C13-B4EC-505B9183852E}">
      <dgm:prSet phldrT="[Text]"/>
      <dgm:spPr/>
      <dgm:t>
        <a:bodyPr/>
        <a:lstStyle/>
        <a:p>
          <a:r>
            <a:rPr lang="hr-HR" dirty="0" smtClean="0"/>
            <a:t>Nositelj: MINT</a:t>
          </a:r>
          <a:endParaRPr lang="hr-HR" dirty="0"/>
        </a:p>
      </dgm:t>
    </dgm:pt>
    <dgm:pt modelId="{909814EF-C826-4A4B-83DD-24C04FFB5668}" type="parTrans" cxnId="{78394C4C-BA3E-4AFC-9A7A-D83B033201AC}">
      <dgm:prSet/>
      <dgm:spPr/>
      <dgm:t>
        <a:bodyPr/>
        <a:lstStyle/>
        <a:p>
          <a:endParaRPr lang="hr-HR"/>
        </a:p>
      </dgm:t>
    </dgm:pt>
    <dgm:pt modelId="{31C007DA-C5C0-416D-BF2E-5D60F369B579}" type="sibTrans" cxnId="{78394C4C-BA3E-4AFC-9A7A-D83B033201AC}">
      <dgm:prSet/>
      <dgm:spPr/>
      <dgm:t>
        <a:bodyPr/>
        <a:lstStyle/>
        <a:p>
          <a:endParaRPr lang="hr-HR"/>
        </a:p>
      </dgm:t>
    </dgm:pt>
    <dgm:pt modelId="{7B116D3A-2235-4DC9-B19B-57A83BB0BEAC}">
      <dgm:prSet phldrT="[Text]"/>
      <dgm:spPr/>
      <dgm:t>
        <a:bodyPr/>
        <a:lstStyle/>
        <a:p>
          <a:r>
            <a:rPr lang="hr-HR" dirty="0" smtClean="0"/>
            <a:t>Ukupno: 26.65 milijuna kuna</a:t>
          </a:r>
          <a:endParaRPr lang="hr-HR" dirty="0"/>
        </a:p>
      </dgm:t>
    </dgm:pt>
    <dgm:pt modelId="{5E22C475-A82B-4064-B098-E5C8BC0C05D9}" type="parTrans" cxnId="{63C6D32A-8A94-468C-B36B-05E7C24E14B1}">
      <dgm:prSet/>
      <dgm:spPr/>
      <dgm:t>
        <a:bodyPr/>
        <a:lstStyle/>
        <a:p>
          <a:endParaRPr lang="hr-HR"/>
        </a:p>
      </dgm:t>
    </dgm:pt>
    <dgm:pt modelId="{061D6DCC-00CD-4720-80ED-FDE80C6C6BD5}" type="sibTrans" cxnId="{63C6D32A-8A94-468C-B36B-05E7C24E14B1}">
      <dgm:prSet/>
      <dgm:spPr/>
      <dgm:t>
        <a:bodyPr/>
        <a:lstStyle/>
        <a:p>
          <a:endParaRPr lang="hr-HR"/>
        </a:p>
      </dgm:t>
    </dgm:pt>
    <dgm:pt modelId="{85441DB2-8E4C-4AD8-A220-66D0D22FA828}">
      <dgm:prSet phldrT="[Text]"/>
      <dgm:spPr/>
      <dgm:t>
        <a:bodyPr/>
        <a:lstStyle/>
        <a:p>
          <a:r>
            <a:rPr lang="hr-HR" dirty="0" smtClean="0"/>
            <a:t>2. Poduzetnički impuls 2014.</a:t>
          </a:r>
          <a:endParaRPr lang="hr-HR" dirty="0"/>
        </a:p>
      </dgm:t>
    </dgm:pt>
    <dgm:pt modelId="{D6D4CC81-8E37-45D2-8F4A-F36E94F6BAC3}" type="parTrans" cxnId="{239B83FE-6E59-43E8-84EA-E99D664958A9}">
      <dgm:prSet/>
      <dgm:spPr/>
      <dgm:t>
        <a:bodyPr/>
        <a:lstStyle/>
        <a:p>
          <a:endParaRPr lang="hr-HR"/>
        </a:p>
      </dgm:t>
    </dgm:pt>
    <dgm:pt modelId="{842CBF15-4E4F-4D7D-A878-907EEB2B514E}" type="sibTrans" cxnId="{239B83FE-6E59-43E8-84EA-E99D664958A9}">
      <dgm:prSet/>
      <dgm:spPr/>
      <dgm:t>
        <a:bodyPr/>
        <a:lstStyle/>
        <a:p>
          <a:endParaRPr lang="hr-HR"/>
        </a:p>
      </dgm:t>
    </dgm:pt>
    <dgm:pt modelId="{15CC7106-94AB-43D4-990A-2993FC5AD51A}">
      <dgm:prSet phldrT="[Text]"/>
      <dgm:spPr/>
      <dgm:t>
        <a:bodyPr/>
        <a:lstStyle/>
        <a:p>
          <a:r>
            <a:rPr lang="hr-HR" dirty="0" smtClean="0"/>
            <a:t>Nositelj: MINPO</a:t>
          </a:r>
          <a:endParaRPr lang="hr-HR" dirty="0"/>
        </a:p>
      </dgm:t>
    </dgm:pt>
    <dgm:pt modelId="{BFB67CEF-7C8C-46D6-BC86-334EDCACAC3A}" type="parTrans" cxnId="{E5106C1F-D38B-474C-AEB7-293033ACBC6A}">
      <dgm:prSet/>
      <dgm:spPr/>
      <dgm:t>
        <a:bodyPr/>
        <a:lstStyle/>
        <a:p>
          <a:endParaRPr lang="hr-HR"/>
        </a:p>
      </dgm:t>
    </dgm:pt>
    <dgm:pt modelId="{E0F8ACB7-8BBE-453B-B07D-B0C6AA1C37E1}" type="sibTrans" cxnId="{E5106C1F-D38B-474C-AEB7-293033ACBC6A}">
      <dgm:prSet/>
      <dgm:spPr/>
      <dgm:t>
        <a:bodyPr/>
        <a:lstStyle/>
        <a:p>
          <a:endParaRPr lang="hr-HR"/>
        </a:p>
      </dgm:t>
    </dgm:pt>
    <dgm:pt modelId="{1E36656F-05E1-4966-8AFE-50FDD2E7776F}">
      <dgm:prSet phldrT="[Text]"/>
      <dgm:spPr/>
      <dgm:t>
        <a:bodyPr/>
        <a:lstStyle/>
        <a:p>
          <a:r>
            <a:rPr lang="hr-HR" dirty="0" smtClean="0"/>
            <a:t>Prioriteti: jačanje malog gospodarstva i poduzetničkog okruženja</a:t>
          </a:r>
          <a:endParaRPr lang="hr-HR" dirty="0"/>
        </a:p>
      </dgm:t>
    </dgm:pt>
    <dgm:pt modelId="{7E23D188-1181-4C29-91E6-A376BE6E4536}" type="parTrans" cxnId="{6D95D426-835F-4285-957A-D5CD4326F57A}">
      <dgm:prSet/>
      <dgm:spPr/>
      <dgm:t>
        <a:bodyPr/>
        <a:lstStyle/>
        <a:p>
          <a:endParaRPr lang="hr-HR"/>
        </a:p>
      </dgm:t>
    </dgm:pt>
    <dgm:pt modelId="{293EA8E2-5D60-42CE-B915-ECF3F14001E1}" type="sibTrans" cxnId="{6D95D426-835F-4285-957A-D5CD4326F57A}">
      <dgm:prSet/>
      <dgm:spPr/>
      <dgm:t>
        <a:bodyPr/>
        <a:lstStyle/>
        <a:p>
          <a:endParaRPr lang="hr-HR"/>
        </a:p>
      </dgm:t>
    </dgm:pt>
    <dgm:pt modelId="{AD524B93-0F9C-48DB-BB3C-9CBE2CA8BA5A}">
      <dgm:prSet phldrT="[Text]"/>
      <dgm:spPr/>
      <dgm:t>
        <a:bodyPr/>
        <a:lstStyle/>
        <a:p>
          <a:r>
            <a:rPr lang="hr-HR" dirty="0" smtClean="0"/>
            <a:t>3. Turizam</a:t>
          </a:r>
          <a:endParaRPr lang="hr-HR" dirty="0"/>
        </a:p>
      </dgm:t>
    </dgm:pt>
    <dgm:pt modelId="{014B859F-C118-4F6A-B4CD-9D94123E6E29}" type="parTrans" cxnId="{99B51E35-E39A-43F5-801E-94A9D1B00C22}">
      <dgm:prSet/>
      <dgm:spPr/>
      <dgm:t>
        <a:bodyPr/>
        <a:lstStyle/>
        <a:p>
          <a:endParaRPr lang="hr-HR"/>
        </a:p>
      </dgm:t>
    </dgm:pt>
    <dgm:pt modelId="{9881FA29-D7FB-4539-B903-CD49011E199F}" type="sibTrans" cxnId="{99B51E35-E39A-43F5-801E-94A9D1B00C22}">
      <dgm:prSet/>
      <dgm:spPr/>
      <dgm:t>
        <a:bodyPr/>
        <a:lstStyle/>
        <a:p>
          <a:endParaRPr lang="hr-HR"/>
        </a:p>
      </dgm:t>
    </dgm:pt>
    <dgm:pt modelId="{78B464C3-E9FD-4E89-BB38-405FCEE51F97}">
      <dgm:prSet phldrT="[Text]"/>
      <dgm:spPr/>
      <dgm:t>
        <a:bodyPr/>
        <a:lstStyle/>
        <a:p>
          <a:r>
            <a:rPr lang="hr-HR" dirty="0" smtClean="0"/>
            <a:t>Nositelj: HBOR</a:t>
          </a:r>
          <a:endParaRPr lang="hr-HR" dirty="0"/>
        </a:p>
      </dgm:t>
    </dgm:pt>
    <dgm:pt modelId="{D08C14DA-269F-44E7-A830-1A0E3F14566D}" type="parTrans" cxnId="{8F083252-9276-4088-AE16-2B54F9033DBF}">
      <dgm:prSet/>
      <dgm:spPr/>
      <dgm:t>
        <a:bodyPr/>
        <a:lstStyle/>
        <a:p>
          <a:endParaRPr lang="hr-HR"/>
        </a:p>
      </dgm:t>
    </dgm:pt>
    <dgm:pt modelId="{B2D7AE35-38AE-4E0E-BD7F-01C91ED077BA}" type="sibTrans" cxnId="{8F083252-9276-4088-AE16-2B54F9033DBF}">
      <dgm:prSet/>
      <dgm:spPr/>
      <dgm:t>
        <a:bodyPr/>
        <a:lstStyle/>
        <a:p>
          <a:endParaRPr lang="hr-HR"/>
        </a:p>
      </dgm:t>
    </dgm:pt>
    <dgm:pt modelId="{9B842F7D-066E-45F7-87E8-3E21A71BB30E}">
      <dgm:prSet phldrT="[Text]"/>
      <dgm:spPr/>
      <dgm:t>
        <a:bodyPr/>
        <a:lstStyle/>
        <a:p>
          <a:r>
            <a:rPr lang="hr-HR" dirty="0" smtClean="0"/>
            <a:t>Za mikro, male i srednje poduzetnike</a:t>
          </a:r>
          <a:endParaRPr lang="hr-HR" dirty="0"/>
        </a:p>
      </dgm:t>
    </dgm:pt>
    <dgm:pt modelId="{187F2BA7-F880-4445-BC63-D7408865FFCE}" type="parTrans" cxnId="{42A9FF3D-57F0-46EA-B437-0C163999FED3}">
      <dgm:prSet/>
      <dgm:spPr/>
      <dgm:t>
        <a:bodyPr/>
        <a:lstStyle/>
        <a:p>
          <a:endParaRPr lang="hr-HR"/>
        </a:p>
      </dgm:t>
    </dgm:pt>
    <dgm:pt modelId="{E6AF1CE9-8767-4C04-9123-4C89A3A5DAC7}" type="sibTrans" cxnId="{42A9FF3D-57F0-46EA-B437-0C163999FED3}">
      <dgm:prSet/>
      <dgm:spPr/>
      <dgm:t>
        <a:bodyPr/>
        <a:lstStyle/>
        <a:p>
          <a:endParaRPr lang="hr-HR"/>
        </a:p>
      </dgm:t>
    </dgm:pt>
    <dgm:pt modelId="{8E1C5D51-04AD-47BC-95D3-9B5F8FDC8327}" type="pres">
      <dgm:prSet presAssocID="{37802B22-14FA-43D9-981F-C31DBA271B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AE2532-34A7-4C59-96BE-73C4170DFC49}" type="pres">
      <dgm:prSet presAssocID="{505FE58D-6335-406A-8D76-9A52C45980E8}" presName="linNode" presStyleCnt="0"/>
      <dgm:spPr/>
    </dgm:pt>
    <dgm:pt modelId="{855364E1-87A8-4085-9E4C-7D3F971EDAFA}" type="pres">
      <dgm:prSet presAssocID="{505FE58D-6335-406A-8D76-9A52C45980E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F266C6-B387-4FCD-87D5-15FABD57164D}" type="pres">
      <dgm:prSet presAssocID="{505FE58D-6335-406A-8D76-9A52C45980E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2BCC9E-BB25-44D4-97C8-FA092749476C}" type="pres">
      <dgm:prSet presAssocID="{11DB1098-6398-4BD2-B052-33281DFDBB96}" presName="sp" presStyleCnt="0"/>
      <dgm:spPr/>
    </dgm:pt>
    <dgm:pt modelId="{CE3B7FAD-D881-4961-A025-6FAAA7E7F348}" type="pres">
      <dgm:prSet presAssocID="{85441DB2-8E4C-4AD8-A220-66D0D22FA828}" presName="linNode" presStyleCnt="0"/>
      <dgm:spPr/>
    </dgm:pt>
    <dgm:pt modelId="{ECC3E37D-61DA-42AD-9A7B-B9C8D59523D2}" type="pres">
      <dgm:prSet presAssocID="{85441DB2-8E4C-4AD8-A220-66D0D22FA82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A27444-FE26-4DF2-A466-31495E052B51}" type="pres">
      <dgm:prSet presAssocID="{85441DB2-8E4C-4AD8-A220-66D0D22FA82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128999-FC43-4379-97E0-E31FA61A3F08}" type="pres">
      <dgm:prSet presAssocID="{842CBF15-4E4F-4D7D-A878-907EEB2B514E}" presName="sp" presStyleCnt="0"/>
      <dgm:spPr/>
    </dgm:pt>
    <dgm:pt modelId="{62341C4B-A336-412E-8B6E-88A32DB714FD}" type="pres">
      <dgm:prSet presAssocID="{AD524B93-0F9C-48DB-BB3C-9CBE2CA8BA5A}" presName="linNode" presStyleCnt="0"/>
      <dgm:spPr/>
    </dgm:pt>
    <dgm:pt modelId="{CF629CC6-3EB3-449C-94E7-B6FB4BE262DC}" type="pres">
      <dgm:prSet presAssocID="{AD524B93-0F9C-48DB-BB3C-9CBE2CA8BA5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733C2E-A905-4436-92F3-7426320F7492}" type="pres">
      <dgm:prSet presAssocID="{AD524B93-0F9C-48DB-BB3C-9CBE2CA8BA5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A9FF3D-57F0-46EA-B437-0C163999FED3}" srcId="{AD524B93-0F9C-48DB-BB3C-9CBE2CA8BA5A}" destId="{9B842F7D-066E-45F7-87E8-3E21A71BB30E}" srcOrd="1" destOrd="0" parTransId="{187F2BA7-F880-4445-BC63-D7408865FFCE}" sibTransId="{E6AF1CE9-8767-4C04-9123-4C89A3A5DAC7}"/>
    <dgm:cxn modelId="{73293A64-9EB0-4F6C-8B2B-CFC354550D82}" type="presOf" srcId="{7B116D3A-2235-4DC9-B19B-57A83BB0BEAC}" destId="{FEF266C6-B387-4FCD-87D5-15FABD57164D}" srcOrd="0" destOrd="1" presId="urn:microsoft.com/office/officeart/2005/8/layout/vList5"/>
    <dgm:cxn modelId="{80AFECEF-FAF9-4414-A626-3ADEDBDD054D}" type="presOf" srcId="{505FE58D-6335-406A-8D76-9A52C45980E8}" destId="{855364E1-87A8-4085-9E4C-7D3F971EDAFA}" srcOrd="0" destOrd="0" presId="urn:microsoft.com/office/officeart/2005/8/layout/vList5"/>
    <dgm:cxn modelId="{63C6D32A-8A94-468C-B36B-05E7C24E14B1}" srcId="{505FE58D-6335-406A-8D76-9A52C45980E8}" destId="{7B116D3A-2235-4DC9-B19B-57A83BB0BEAC}" srcOrd="1" destOrd="0" parTransId="{5E22C475-A82B-4064-B098-E5C8BC0C05D9}" sibTransId="{061D6DCC-00CD-4720-80ED-FDE80C6C6BD5}"/>
    <dgm:cxn modelId="{99B51E35-E39A-43F5-801E-94A9D1B00C22}" srcId="{37802B22-14FA-43D9-981F-C31DBA271BCE}" destId="{AD524B93-0F9C-48DB-BB3C-9CBE2CA8BA5A}" srcOrd="2" destOrd="0" parTransId="{014B859F-C118-4F6A-B4CD-9D94123E6E29}" sibTransId="{9881FA29-D7FB-4539-B903-CD49011E199F}"/>
    <dgm:cxn modelId="{78394C4C-BA3E-4AFC-9A7A-D83B033201AC}" srcId="{505FE58D-6335-406A-8D76-9A52C45980E8}" destId="{68163B4D-5E95-4C13-B4EC-505B9183852E}" srcOrd="0" destOrd="0" parTransId="{909814EF-C826-4A4B-83DD-24C04FFB5668}" sibTransId="{31C007DA-C5C0-416D-BF2E-5D60F369B579}"/>
    <dgm:cxn modelId="{F4A97030-476C-43AC-8C5F-C50A53B36937}" type="presOf" srcId="{1E36656F-05E1-4966-8AFE-50FDD2E7776F}" destId="{47A27444-FE26-4DF2-A466-31495E052B51}" srcOrd="0" destOrd="1" presId="urn:microsoft.com/office/officeart/2005/8/layout/vList5"/>
    <dgm:cxn modelId="{A4CC9E32-4686-4A8F-8D14-F842AEC7DF89}" type="presOf" srcId="{9B842F7D-066E-45F7-87E8-3E21A71BB30E}" destId="{7F733C2E-A905-4436-92F3-7426320F7492}" srcOrd="0" destOrd="1" presId="urn:microsoft.com/office/officeart/2005/8/layout/vList5"/>
    <dgm:cxn modelId="{2E3DB2EA-1CF8-4F15-A11A-DE6AF384B027}" type="presOf" srcId="{85441DB2-8E4C-4AD8-A220-66D0D22FA828}" destId="{ECC3E37D-61DA-42AD-9A7B-B9C8D59523D2}" srcOrd="0" destOrd="0" presId="urn:microsoft.com/office/officeart/2005/8/layout/vList5"/>
    <dgm:cxn modelId="{17E6F444-63FD-4A61-AC85-9527CE47962F}" type="presOf" srcId="{78B464C3-E9FD-4E89-BB38-405FCEE51F97}" destId="{7F733C2E-A905-4436-92F3-7426320F7492}" srcOrd="0" destOrd="0" presId="urn:microsoft.com/office/officeart/2005/8/layout/vList5"/>
    <dgm:cxn modelId="{600839B7-B527-4D3A-AD64-472244521844}" type="presOf" srcId="{AD524B93-0F9C-48DB-BB3C-9CBE2CA8BA5A}" destId="{CF629CC6-3EB3-449C-94E7-B6FB4BE262DC}" srcOrd="0" destOrd="0" presId="urn:microsoft.com/office/officeart/2005/8/layout/vList5"/>
    <dgm:cxn modelId="{224420DA-8770-46B2-9675-349EF4B509FC}" srcId="{37802B22-14FA-43D9-981F-C31DBA271BCE}" destId="{505FE58D-6335-406A-8D76-9A52C45980E8}" srcOrd="0" destOrd="0" parTransId="{73648C03-7486-4D5D-8948-E782F6FF65AB}" sibTransId="{11DB1098-6398-4BD2-B052-33281DFDBB96}"/>
    <dgm:cxn modelId="{E5106C1F-D38B-474C-AEB7-293033ACBC6A}" srcId="{85441DB2-8E4C-4AD8-A220-66D0D22FA828}" destId="{15CC7106-94AB-43D4-990A-2993FC5AD51A}" srcOrd="0" destOrd="0" parTransId="{BFB67CEF-7C8C-46D6-BC86-334EDCACAC3A}" sibTransId="{E0F8ACB7-8BBE-453B-B07D-B0C6AA1C37E1}"/>
    <dgm:cxn modelId="{6D95D426-835F-4285-957A-D5CD4326F57A}" srcId="{85441DB2-8E4C-4AD8-A220-66D0D22FA828}" destId="{1E36656F-05E1-4966-8AFE-50FDD2E7776F}" srcOrd="1" destOrd="0" parTransId="{7E23D188-1181-4C29-91E6-A376BE6E4536}" sibTransId="{293EA8E2-5D60-42CE-B915-ECF3F14001E1}"/>
    <dgm:cxn modelId="{E127C7B3-EF80-4447-AC0E-D1E306D13109}" type="presOf" srcId="{15CC7106-94AB-43D4-990A-2993FC5AD51A}" destId="{47A27444-FE26-4DF2-A466-31495E052B51}" srcOrd="0" destOrd="0" presId="urn:microsoft.com/office/officeart/2005/8/layout/vList5"/>
    <dgm:cxn modelId="{8F083252-9276-4088-AE16-2B54F9033DBF}" srcId="{AD524B93-0F9C-48DB-BB3C-9CBE2CA8BA5A}" destId="{78B464C3-E9FD-4E89-BB38-405FCEE51F97}" srcOrd="0" destOrd="0" parTransId="{D08C14DA-269F-44E7-A830-1A0E3F14566D}" sibTransId="{B2D7AE35-38AE-4E0E-BD7F-01C91ED077BA}"/>
    <dgm:cxn modelId="{239B83FE-6E59-43E8-84EA-E99D664958A9}" srcId="{37802B22-14FA-43D9-981F-C31DBA271BCE}" destId="{85441DB2-8E4C-4AD8-A220-66D0D22FA828}" srcOrd="1" destOrd="0" parTransId="{D6D4CC81-8E37-45D2-8F4A-F36E94F6BAC3}" sibTransId="{842CBF15-4E4F-4D7D-A878-907EEB2B514E}"/>
    <dgm:cxn modelId="{841FDDFB-5CDE-4D6E-A22B-E8D153808314}" type="presOf" srcId="{68163B4D-5E95-4C13-B4EC-505B9183852E}" destId="{FEF266C6-B387-4FCD-87D5-15FABD57164D}" srcOrd="0" destOrd="0" presId="urn:microsoft.com/office/officeart/2005/8/layout/vList5"/>
    <dgm:cxn modelId="{13CFF316-15DB-4124-88F7-71EA427980FD}" type="presOf" srcId="{37802B22-14FA-43D9-981F-C31DBA271BCE}" destId="{8E1C5D51-04AD-47BC-95D3-9B5F8FDC8327}" srcOrd="0" destOrd="0" presId="urn:microsoft.com/office/officeart/2005/8/layout/vList5"/>
    <dgm:cxn modelId="{90CAC481-008A-4716-9D79-244809418B77}" type="presParOf" srcId="{8E1C5D51-04AD-47BC-95D3-9B5F8FDC8327}" destId="{86AE2532-34A7-4C59-96BE-73C4170DFC49}" srcOrd="0" destOrd="0" presId="urn:microsoft.com/office/officeart/2005/8/layout/vList5"/>
    <dgm:cxn modelId="{107115FD-6632-4532-AE7A-9CE86C4E77FD}" type="presParOf" srcId="{86AE2532-34A7-4C59-96BE-73C4170DFC49}" destId="{855364E1-87A8-4085-9E4C-7D3F971EDAFA}" srcOrd="0" destOrd="0" presId="urn:microsoft.com/office/officeart/2005/8/layout/vList5"/>
    <dgm:cxn modelId="{02FEB4F9-2566-458E-AE8E-C4B065CC3F29}" type="presParOf" srcId="{86AE2532-34A7-4C59-96BE-73C4170DFC49}" destId="{FEF266C6-B387-4FCD-87D5-15FABD57164D}" srcOrd="1" destOrd="0" presId="urn:microsoft.com/office/officeart/2005/8/layout/vList5"/>
    <dgm:cxn modelId="{5A17076B-D440-4927-8316-6CBA1662C7EC}" type="presParOf" srcId="{8E1C5D51-04AD-47BC-95D3-9B5F8FDC8327}" destId="{AE2BCC9E-BB25-44D4-97C8-FA092749476C}" srcOrd="1" destOrd="0" presId="urn:microsoft.com/office/officeart/2005/8/layout/vList5"/>
    <dgm:cxn modelId="{4079545F-AB42-4CE6-8EE5-0CE7038B70FD}" type="presParOf" srcId="{8E1C5D51-04AD-47BC-95D3-9B5F8FDC8327}" destId="{CE3B7FAD-D881-4961-A025-6FAAA7E7F348}" srcOrd="2" destOrd="0" presId="urn:microsoft.com/office/officeart/2005/8/layout/vList5"/>
    <dgm:cxn modelId="{054B1631-1030-4F61-9929-AAB4C8529B47}" type="presParOf" srcId="{CE3B7FAD-D881-4961-A025-6FAAA7E7F348}" destId="{ECC3E37D-61DA-42AD-9A7B-B9C8D59523D2}" srcOrd="0" destOrd="0" presId="urn:microsoft.com/office/officeart/2005/8/layout/vList5"/>
    <dgm:cxn modelId="{90072A04-90B6-4764-9F95-F1D4A93F9E02}" type="presParOf" srcId="{CE3B7FAD-D881-4961-A025-6FAAA7E7F348}" destId="{47A27444-FE26-4DF2-A466-31495E052B51}" srcOrd="1" destOrd="0" presId="urn:microsoft.com/office/officeart/2005/8/layout/vList5"/>
    <dgm:cxn modelId="{25F49109-EEDE-4B6F-9E4D-AE3740A9B967}" type="presParOf" srcId="{8E1C5D51-04AD-47BC-95D3-9B5F8FDC8327}" destId="{10128999-FC43-4379-97E0-E31FA61A3F08}" srcOrd="3" destOrd="0" presId="urn:microsoft.com/office/officeart/2005/8/layout/vList5"/>
    <dgm:cxn modelId="{5C7E6C1A-B13B-4443-8717-390890EB619F}" type="presParOf" srcId="{8E1C5D51-04AD-47BC-95D3-9B5F8FDC8327}" destId="{62341C4B-A336-412E-8B6E-88A32DB714FD}" srcOrd="4" destOrd="0" presId="urn:microsoft.com/office/officeart/2005/8/layout/vList5"/>
    <dgm:cxn modelId="{F5D3B9E2-5459-420B-994C-5DFD1F084BED}" type="presParOf" srcId="{62341C4B-A336-412E-8B6E-88A32DB714FD}" destId="{CF629CC6-3EB3-449C-94E7-B6FB4BE262DC}" srcOrd="0" destOrd="0" presId="urn:microsoft.com/office/officeart/2005/8/layout/vList5"/>
    <dgm:cxn modelId="{F8482F22-04A4-4D88-8D53-3AF9B6706E10}" type="presParOf" srcId="{62341C4B-A336-412E-8B6E-88A32DB714FD}" destId="{7F733C2E-A905-4436-92F3-7426320F74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802B22-14FA-43D9-981F-C31DBA271BC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05FE58D-6335-406A-8D76-9A52C45980E8}">
      <dgm:prSet phldrT="[Text]" custT="1"/>
      <dgm:spPr/>
      <dgm:t>
        <a:bodyPr/>
        <a:lstStyle/>
        <a:p>
          <a:r>
            <a:rPr lang="hr-HR" sz="1800" dirty="0" smtClean="0"/>
            <a:t>4. Poticaj za uspjeh</a:t>
          </a:r>
          <a:endParaRPr lang="hr-HR" sz="1800" dirty="0"/>
        </a:p>
      </dgm:t>
    </dgm:pt>
    <dgm:pt modelId="{73648C03-7486-4D5D-8948-E782F6FF65AB}" type="parTrans" cxnId="{224420DA-8770-46B2-9675-349EF4B509FC}">
      <dgm:prSet/>
      <dgm:spPr/>
      <dgm:t>
        <a:bodyPr/>
        <a:lstStyle/>
        <a:p>
          <a:endParaRPr lang="hr-HR"/>
        </a:p>
      </dgm:t>
    </dgm:pt>
    <dgm:pt modelId="{11DB1098-6398-4BD2-B052-33281DFDBB96}" type="sibTrans" cxnId="{224420DA-8770-46B2-9675-349EF4B509FC}">
      <dgm:prSet/>
      <dgm:spPr/>
      <dgm:t>
        <a:bodyPr/>
        <a:lstStyle/>
        <a:p>
          <a:endParaRPr lang="hr-HR"/>
        </a:p>
      </dgm:t>
    </dgm:pt>
    <dgm:pt modelId="{68163B4D-5E95-4C13-B4EC-505B9183852E}">
      <dgm:prSet phldrT="[Text]"/>
      <dgm:spPr/>
      <dgm:t>
        <a:bodyPr/>
        <a:lstStyle/>
        <a:p>
          <a:r>
            <a:rPr lang="hr-HR" dirty="0" smtClean="0"/>
            <a:t>Nositelj: MINT</a:t>
          </a:r>
          <a:endParaRPr lang="hr-HR" dirty="0"/>
        </a:p>
      </dgm:t>
    </dgm:pt>
    <dgm:pt modelId="{909814EF-C826-4A4B-83DD-24C04FFB5668}" type="parTrans" cxnId="{78394C4C-BA3E-4AFC-9A7A-D83B033201AC}">
      <dgm:prSet/>
      <dgm:spPr/>
      <dgm:t>
        <a:bodyPr/>
        <a:lstStyle/>
        <a:p>
          <a:endParaRPr lang="hr-HR"/>
        </a:p>
      </dgm:t>
    </dgm:pt>
    <dgm:pt modelId="{31C007DA-C5C0-416D-BF2E-5D60F369B579}" type="sibTrans" cxnId="{78394C4C-BA3E-4AFC-9A7A-D83B033201AC}">
      <dgm:prSet/>
      <dgm:spPr/>
      <dgm:t>
        <a:bodyPr/>
        <a:lstStyle/>
        <a:p>
          <a:endParaRPr lang="hr-HR"/>
        </a:p>
      </dgm:t>
    </dgm:pt>
    <dgm:pt modelId="{7B116D3A-2235-4DC9-B19B-57A83BB0BEAC}">
      <dgm:prSet phldrT="[Text]"/>
      <dgm:spPr/>
      <dgm:t>
        <a:bodyPr/>
        <a:lstStyle/>
        <a:p>
          <a:r>
            <a:rPr lang="hr-HR" dirty="0" smtClean="0"/>
            <a:t>Isplata subvencije kamate u kreditima</a:t>
          </a:r>
          <a:endParaRPr lang="hr-HR" dirty="0"/>
        </a:p>
      </dgm:t>
    </dgm:pt>
    <dgm:pt modelId="{5E22C475-A82B-4064-B098-E5C8BC0C05D9}" type="parTrans" cxnId="{63C6D32A-8A94-468C-B36B-05E7C24E14B1}">
      <dgm:prSet/>
      <dgm:spPr/>
      <dgm:t>
        <a:bodyPr/>
        <a:lstStyle/>
        <a:p>
          <a:endParaRPr lang="hr-HR"/>
        </a:p>
      </dgm:t>
    </dgm:pt>
    <dgm:pt modelId="{061D6DCC-00CD-4720-80ED-FDE80C6C6BD5}" type="sibTrans" cxnId="{63C6D32A-8A94-468C-B36B-05E7C24E14B1}">
      <dgm:prSet/>
      <dgm:spPr/>
      <dgm:t>
        <a:bodyPr/>
        <a:lstStyle/>
        <a:p>
          <a:endParaRPr lang="hr-HR"/>
        </a:p>
      </dgm:t>
    </dgm:pt>
    <dgm:pt modelId="{85441DB2-8E4C-4AD8-A220-66D0D22FA828}">
      <dgm:prSet phldrT="[Text]"/>
      <dgm:spPr/>
      <dgm:t>
        <a:bodyPr/>
        <a:lstStyle/>
        <a:p>
          <a:r>
            <a:rPr lang="hr-HR" dirty="0" smtClean="0"/>
            <a:t>5. Regionalna konkurentnost 2007. – 2013.</a:t>
          </a:r>
          <a:endParaRPr lang="hr-HR" dirty="0"/>
        </a:p>
      </dgm:t>
    </dgm:pt>
    <dgm:pt modelId="{D6D4CC81-8E37-45D2-8F4A-F36E94F6BAC3}" type="parTrans" cxnId="{239B83FE-6E59-43E8-84EA-E99D664958A9}">
      <dgm:prSet/>
      <dgm:spPr/>
      <dgm:t>
        <a:bodyPr/>
        <a:lstStyle/>
        <a:p>
          <a:endParaRPr lang="hr-HR"/>
        </a:p>
      </dgm:t>
    </dgm:pt>
    <dgm:pt modelId="{842CBF15-4E4F-4D7D-A878-907EEB2B514E}" type="sibTrans" cxnId="{239B83FE-6E59-43E8-84EA-E99D664958A9}">
      <dgm:prSet/>
      <dgm:spPr/>
      <dgm:t>
        <a:bodyPr/>
        <a:lstStyle/>
        <a:p>
          <a:endParaRPr lang="hr-HR"/>
        </a:p>
      </dgm:t>
    </dgm:pt>
    <dgm:pt modelId="{15CC7106-94AB-43D4-990A-2993FC5AD51A}">
      <dgm:prSet phldrT="[Text]"/>
      <dgm:spPr/>
      <dgm:t>
        <a:bodyPr/>
        <a:lstStyle/>
        <a:p>
          <a:r>
            <a:rPr lang="hr-HR" dirty="0" smtClean="0"/>
            <a:t>Nositelj: MINPO</a:t>
          </a:r>
          <a:endParaRPr lang="hr-HR" dirty="0"/>
        </a:p>
      </dgm:t>
    </dgm:pt>
    <dgm:pt modelId="{BFB67CEF-7C8C-46D6-BC86-334EDCACAC3A}" type="parTrans" cxnId="{E5106C1F-D38B-474C-AEB7-293033ACBC6A}">
      <dgm:prSet/>
      <dgm:spPr/>
      <dgm:t>
        <a:bodyPr/>
        <a:lstStyle/>
        <a:p>
          <a:endParaRPr lang="hr-HR"/>
        </a:p>
      </dgm:t>
    </dgm:pt>
    <dgm:pt modelId="{E0F8ACB7-8BBE-453B-B07D-B0C6AA1C37E1}" type="sibTrans" cxnId="{E5106C1F-D38B-474C-AEB7-293033ACBC6A}">
      <dgm:prSet/>
      <dgm:spPr/>
      <dgm:t>
        <a:bodyPr/>
        <a:lstStyle/>
        <a:p>
          <a:endParaRPr lang="hr-HR"/>
        </a:p>
      </dgm:t>
    </dgm:pt>
    <dgm:pt modelId="{1E36656F-05E1-4966-8AFE-50FDD2E7776F}">
      <dgm:prSet phldrT="[Text]"/>
      <dgm:spPr/>
      <dgm:t>
        <a:bodyPr/>
        <a:lstStyle/>
        <a:p>
          <a:r>
            <a:rPr lang="hr-HR" dirty="0" smtClean="0"/>
            <a:t>Potpore iz Europskog fonda za povećanje konkurentnosti malog i srednjeg poduzetništva</a:t>
          </a:r>
          <a:endParaRPr lang="hr-HR" dirty="0"/>
        </a:p>
      </dgm:t>
    </dgm:pt>
    <dgm:pt modelId="{7E23D188-1181-4C29-91E6-A376BE6E4536}" type="parTrans" cxnId="{6D95D426-835F-4285-957A-D5CD4326F57A}">
      <dgm:prSet/>
      <dgm:spPr/>
      <dgm:t>
        <a:bodyPr/>
        <a:lstStyle/>
        <a:p>
          <a:endParaRPr lang="hr-HR"/>
        </a:p>
      </dgm:t>
    </dgm:pt>
    <dgm:pt modelId="{293EA8E2-5D60-42CE-B915-ECF3F14001E1}" type="sibTrans" cxnId="{6D95D426-835F-4285-957A-D5CD4326F57A}">
      <dgm:prSet/>
      <dgm:spPr/>
      <dgm:t>
        <a:bodyPr/>
        <a:lstStyle/>
        <a:p>
          <a:endParaRPr lang="hr-HR"/>
        </a:p>
      </dgm:t>
    </dgm:pt>
    <dgm:pt modelId="{8E1C5D51-04AD-47BC-95D3-9B5F8FDC8327}" type="pres">
      <dgm:prSet presAssocID="{37802B22-14FA-43D9-981F-C31DBA271B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AE2532-34A7-4C59-96BE-73C4170DFC49}" type="pres">
      <dgm:prSet presAssocID="{505FE58D-6335-406A-8D76-9A52C45980E8}" presName="linNode" presStyleCnt="0"/>
      <dgm:spPr/>
    </dgm:pt>
    <dgm:pt modelId="{855364E1-87A8-4085-9E4C-7D3F971EDAFA}" type="pres">
      <dgm:prSet presAssocID="{505FE58D-6335-406A-8D76-9A52C45980E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F266C6-B387-4FCD-87D5-15FABD57164D}" type="pres">
      <dgm:prSet presAssocID="{505FE58D-6335-406A-8D76-9A52C45980E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2BCC9E-BB25-44D4-97C8-FA092749476C}" type="pres">
      <dgm:prSet presAssocID="{11DB1098-6398-4BD2-B052-33281DFDBB96}" presName="sp" presStyleCnt="0"/>
      <dgm:spPr/>
    </dgm:pt>
    <dgm:pt modelId="{CE3B7FAD-D881-4961-A025-6FAAA7E7F348}" type="pres">
      <dgm:prSet presAssocID="{85441DB2-8E4C-4AD8-A220-66D0D22FA828}" presName="linNode" presStyleCnt="0"/>
      <dgm:spPr/>
    </dgm:pt>
    <dgm:pt modelId="{ECC3E37D-61DA-42AD-9A7B-B9C8D59523D2}" type="pres">
      <dgm:prSet presAssocID="{85441DB2-8E4C-4AD8-A220-66D0D22FA82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A27444-FE26-4DF2-A466-31495E052B51}" type="pres">
      <dgm:prSet presAssocID="{85441DB2-8E4C-4AD8-A220-66D0D22FA82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3C6D32A-8A94-468C-B36B-05E7C24E14B1}" srcId="{505FE58D-6335-406A-8D76-9A52C45980E8}" destId="{7B116D3A-2235-4DC9-B19B-57A83BB0BEAC}" srcOrd="1" destOrd="0" parTransId="{5E22C475-A82B-4064-B098-E5C8BC0C05D9}" sibTransId="{061D6DCC-00CD-4720-80ED-FDE80C6C6BD5}"/>
    <dgm:cxn modelId="{70598C0A-57F5-4E6D-A3CB-547394409DA7}" type="presOf" srcId="{37802B22-14FA-43D9-981F-C31DBA271BCE}" destId="{8E1C5D51-04AD-47BC-95D3-9B5F8FDC8327}" srcOrd="0" destOrd="0" presId="urn:microsoft.com/office/officeart/2005/8/layout/vList5"/>
    <dgm:cxn modelId="{78394C4C-BA3E-4AFC-9A7A-D83B033201AC}" srcId="{505FE58D-6335-406A-8D76-9A52C45980E8}" destId="{68163B4D-5E95-4C13-B4EC-505B9183852E}" srcOrd="0" destOrd="0" parTransId="{909814EF-C826-4A4B-83DD-24C04FFB5668}" sibTransId="{31C007DA-C5C0-416D-BF2E-5D60F369B579}"/>
    <dgm:cxn modelId="{E9CF0E2B-74ED-4245-AD9F-0D184041ADA6}" type="presOf" srcId="{505FE58D-6335-406A-8D76-9A52C45980E8}" destId="{855364E1-87A8-4085-9E4C-7D3F971EDAFA}" srcOrd="0" destOrd="0" presId="urn:microsoft.com/office/officeart/2005/8/layout/vList5"/>
    <dgm:cxn modelId="{3D6C4F37-57DE-4D6F-8CED-D24D6C262C76}" type="presOf" srcId="{15CC7106-94AB-43D4-990A-2993FC5AD51A}" destId="{47A27444-FE26-4DF2-A466-31495E052B51}" srcOrd="0" destOrd="0" presId="urn:microsoft.com/office/officeart/2005/8/layout/vList5"/>
    <dgm:cxn modelId="{0A32CB2E-7704-4ED8-9CF7-7A5DA758C55E}" type="presOf" srcId="{7B116D3A-2235-4DC9-B19B-57A83BB0BEAC}" destId="{FEF266C6-B387-4FCD-87D5-15FABD57164D}" srcOrd="0" destOrd="1" presId="urn:microsoft.com/office/officeart/2005/8/layout/vList5"/>
    <dgm:cxn modelId="{A0162C37-3E3B-4DE4-9792-C2153F5CFA04}" type="presOf" srcId="{1E36656F-05E1-4966-8AFE-50FDD2E7776F}" destId="{47A27444-FE26-4DF2-A466-31495E052B51}" srcOrd="0" destOrd="1" presId="urn:microsoft.com/office/officeart/2005/8/layout/vList5"/>
    <dgm:cxn modelId="{5AFF5AA3-1BF6-473E-96F4-D94F01CA8DBC}" type="presOf" srcId="{68163B4D-5E95-4C13-B4EC-505B9183852E}" destId="{FEF266C6-B387-4FCD-87D5-15FABD57164D}" srcOrd="0" destOrd="0" presId="urn:microsoft.com/office/officeart/2005/8/layout/vList5"/>
    <dgm:cxn modelId="{E5106C1F-D38B-474C-AEB7-293033ACBC6A}" srcId="{85441DB2-8E4C-4AD8-A220-66D0D22FA828}" destId="{15CC7106-94AB-43D4-990A-2993FC5AD51A}" srcOrd="0" destOrd="0" parTransId="{BFB67CEF-7C8C-46D6-BC86-334EDCACAC3A}" sibTransId="{E0F8ACB7-8BBE-453B-B07D-B0C6AA1C37E1}"/>
    <dgm:cxn modelId="{224420DA-8770-46B2-9675-349EF4B509FC}" srcId="{37802B22-14FA-43D9-981F-C31DBA271BCE}" destId="{505FE58D-6335-406A-8D76-9A52C45980E8}" srcOrd="0" destOrd="0" parTransId="{73648C03-7486-4D5D-8948-E782F6FF65AB}" sibTransId="{11DB1098-6398-4BD2-B052-33281DFDBB96}"/>
    <dgm:cxn modelId="{6D95D426-835F-4285-957A-D5CD4326F57A}" srcId="{85441DB2-8E4C-4AD8-A220-66D0D22FA828}" destId="{1E36656F-05E1-4966-8AFE-50FDD2E7776F}" srcOrd="1" destOrd="0" parTransId="{7E23D188-1181-4C29-91E6-A376BE6E4536}" sibTransId="{293EA8E2-5D60-42CE-B915-ECF3F14001E1}"/>
    <dgm:cxn modelId="{239B83FE-6E59-43E8-84EA-E99D664958A9}" srcId="{37802B22-14FA-43D9-981F-C31DBA271BCE}" destId="{85441DB2-8E4C-4AD8-A220-66D0D22FA828}" srcOrd="1" destOrd="0" parTransId="{D6D4CC81-8E37-45D2-8F4A-F36E94F6BAC3}" sibTransId="{842CBF15-4E4F-4D7D-A878-907EEB2B514E}"/>
    <dgm:cxn modelId="{9756EED7-32A4-44E6-B1B2-65F5B23379F4}" type="presOf" srcId="{85441DB2-8E4C-4AD8-A220-66D0D22FA828}" destId="{ECC3E37D-61DA-42AD-9A7B-B9C8D59523D2}" srcOrd="0" destOrd="0" presId="urn:microsoft.com/office/officeart/2005/8/layout/vList5"/>
    <dgm:cxn modelId="{E21577FE-9D80-4A41-98ED-B84F0EE9F11E}" type="presParOf" srcId="{8E1C5D51-04AD-47BC-95D3-9B5F8FDC8327}" destId="{86AE2532-34A7-4C59-96BE-73C4170DFC49}" srcOrd="0" destOrd="0" presId="urn:microsoft.com/office/officeart/2005/8/layout/vList5"/>
    <dgm:cxn modelId="{790ADA74-EBA2-4A1B-9BA8-39CD52E002BF}" type="presParOf" srcId="{86AE2532-34A7-4C59-96BE-73C4170DFC49}" destId="{855364E1-87A8-4085-9E4C-7D3F971EDAFA}" srcOrd="0" destOrd="0" presId="urn:microsoft.com/office/officeart/2005/8/layout/vList5"/>
    <dgm:cxn modelId="{671133B6-D3A9-4D42-9832-A4DF1AD53E13}" type="presParOf" srcId="{86AE2532-34A7-4C59-96BE-73C4170DFC49}" destId="{FEF266C6-B387-4FCD-87D5-15FABD57164D}" srcOrd="1" destOrd="0" presId="urn:microsoft.com/office/officeart/2005/8/layout/vList5"/>
    <dgm:cxn modelId="{801DA4CF-1B4A-43F3-B08F-394B21BF8773}" type="presParOf" srcId="{8E1C5D51-04AD-47BC-95D3-9B5F8FDC8327}" destId="{AE2BCC9E-BB25-44D4-97C8-FA092749476C}" srcOrd="1" destOrd="0" presId="urn:microsoft.com/office/officeart/2005/8/layout/vList5"/>
    <dgm:cxn modelId="{2B98A2BC-67DB-44C5-BBFA-7D7D574570CE}" type="presParOf" srcId="{8E1C5D51-04AD-47BC-95D3-9B5F8FDC8327}" destId="{CE3B7FAD-D881-4961-A025-6FAAA7E7F348}" srcOrd="2" destOrd="0" presId="urn:microsoft.com/office/officeart/2005/8/layout/vList5"/>
    <dgm:cxn modelId="{956DCA67-C0DF-4006-8F82-715552DA9137}" type="presParOf" srcId="{CE3B7FAD-D881-4961-A025-6FAAA7E7F348}" destId="{ECC3E37D-61DA-42AD-9A7B-B9C8D59523D2}" srcOrd="0" destOrd="0" presId="urn:microsoft.com/office/officeart/2005/8/layout/vList5"/>
    <dgm:cxn modelId="{7ED86533-B26C-4062-8252-FFEEB4CD12A8}" type="presParOf" srcId="{CE3B7FAD-D881-4961-A025-6FAAA7E7F348}" destId="{47A27444-FE26-4DF2-A466-31495E052B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F49AFF6-3249-4575-8C7F-D93EF39BC25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28A2150-332F-42B2-8C5C-B544C31007DB}">
      <dgm:prSet phldrT="[Text]" custT="1"/>
      <dgm:spPr/>
      <dgm:t>
        <a:bodyPr/>
        <a:lstStyle/>
        <a:p>
          <a:r>
            <a:rPr lang="hr-HR" sz="1400" dirty="0" smtClean="0"/>
            <a:t>Hotspot Croatia</a:t>
          </a:r>
        </a:p>
        <a:p>
          <a:r>
            <a:rPr lang="hr-HR" sz="1400" dirty="0" smtClean="0"/>
            <a:t>2 milijuna kuna</a:t>
          </a:r>
          <a:endParaRPr lang="hr-HR" sz="1400" dirty="0"/>
        </a:p>
      </dgm:t>
    </dgm:pt>
    <dgm:pt modelId="{1A0C2601-F99A-4B6A-AE08-EA0EA8B06B93}" type="parTrans" cxnId="{900C2EC2-065B-4663-B036-E47A59DB62BC}">
      <dgm:prSet/>
      <dgm:spPr/>
      <dgm:t>
        <a:bodyPr/>
        <a:lstStyle/>
        <a:p>
          <a:endParaRPr lang="hr-HR"/>
        </a:p>
      </dgm:t>
    </dgm:pt>
    <dgm:pt modelId="{AF7D1BB0-075A-4513-A9CD-95C36882B568}" type="sibTrans" cxnId="{900C2EC2-065B-4663-B036-E47A59DB62BC}">
      <dgm:prSet/>
      <dgm:spPr/>
      <dgm:t>
        <a:bodyPr/>
        <a:lstStyle/>
        <a:p>
          <a:endParaRPr lang="hr-HR"/>
        </a:p>
      </dgm:t>
    </dgm:pt>
    <dgm:pt modelId="{E3EEB973-39F8-40CC-A480-70F0DB4EEE50}">
      <dgm:prSet phldrT="[Text]" custT="1"/>
      <dgm:spPr/>
      <dgm:t>
        <a:bodyPr/>
        <a:lstStyle/>
        <a:p>
          <a:r>
            <a:rPr lang="hr-HR" sz="1200" dirty="0" smtClean="0"/>
            <a:t>Centri posjetitelja</a:t>
          </a:r>
        </a:p>
        <a:p>
          <a:r>
            <a:rPr lang="hr-HR" sz="1200" dirty="0" smtClean="0"/>
            <a:t>3 milijuna kuna</a:t>
          </a:r>
          <a:endParaRPr lang="hr-HR" sz="1200" dirty="0"/>
        </a:p>
      </dgm:t>
    </dgm:pt>
    <dgm:pt modelId="{DE60B335-5862-493D-884A-963E03CE4223}" type="parTrans" cxnId="{0B4DC5B7-E11C-45AB-860A-5400A1211CD3}">
      <dgm:prSet/>
      <dgm:spPr/>
      <dgm:t>
        <a:bodyPr/>
        <a:lstStyle/>
        <a:p>
          <a:endParaRPr lang="hr-HR"/>
        </a:p>
      </dgm:t>
    </dgm:pt>
    <dgm:pt modelId="{A3573947-0233-4072-8A0E-45EA73C7C2D4}" type="sibTrans" cxnId="{0B4DC5B7-E11C-45AB-860A-5400A1211CD3}">
      <dgm:prSet/>
      <dgm:spPr/>
      <dgm:t>
        <a:bodyPr/>
        <a:lstStyle/>
        <a:p>
          <a:endParaRPr lang="hr-HR"/>
        </a:p>
      </dgm:t>
    </dgm:pt>
    <dgm:pt modelId="{AB191097-3B2E-41D7-A21C-A1FAD46DDF66}">
      <dgm:prSet phldrT="[Text]"/>
      <dgm:spPr/>
      <dgm:t>
        <a:bodyPr/>
        <a:lstStyle/>
        <a:p>
          <a:r>
            <a:rPr lang="hr-HR" dirty="0" smtClean="0"/>
            <a:t>Plaže</a:t>
          </a:r>
        </a:p>
        <a:p>
          <a:r>
            <a:rPr lang="hr-HR" dirty="0" smtClean="0"/>
            <a:t>3.5 milijuna kuna</a:t>
          </a:r>
          <a:endParaRPr lang="hr-HR" dirty="0"/>
        </a:p>
      </dgm:t>
    </dgm:pt>
    <dgm:pt modelId="{74C47CB2-E731-4946-9AF7-DBDE8AC04E91}" type="parTrans" cxnId="{C217B5B1-D9AC-4CC4-A164-C5A3EFA2D98C}">
      <dgm:prSet/>
      <dgm:spPr/>
      <dgm:t>
        <a:bodyPr/>
        <a:lstStyle/>
        <a:p>
          <a:endParaRPr lang="hr-HR"/>
        </a:p>
      </dgm:t>
    </dgm:pt>
    <dgm:pt modelId="{76723FB3-5C76-4031-98EF-149B70B09586}" type="sibTrans" cxnId="{C217B5B1-D9AC-4CC4-A164-C5A3EFA2D98C}">
      <dgm:prSet/>
      <dgm:spPr/>
      <dgm:t>
        <a:bodyPr/>
        <a:lstStyle/>
        <a:p>
          <a:endParaRPr lang="hr-HR"/>
        </a:p>
      </dgm:t>
    </dgm:pt>
    <dgm:pt modelId="{1A18CB05-BA33-4014-8BEA-90763D98E3A2}" type="pres">
      <dgm:prSet presAssocID="{4F49AFF6-3249-4575-8C7F-D93EF39BC259}" presName="Name0" presStyleCnt="0">
        <dgm:presLayoutVars>
          <dgm:dir/>
          <dgm:resizeHandles val="exact"/>
        </dgm:presLayoutVars>
      </dgm:prSet>
      <dgm:spPr/>
    </dgm:pt>
    <dgm:pt modelId="{9945540C-6696-43FD-AD43-32911DFEB664}" type="pres">
      <dgm:prSet presAssocID="{4F49AFF6-3249-4575-8C7F-D93EF39BC259}" presName="bkgdShp" presStyleLbl="alignAccFollowNode1" presStyleIdx="0" presStyleCnt="1"/>
      <dgm:spPr/>
    </dgm:pt>
    <dgm:pt modelId="{7248F7CB-E353-4A4B-81BD-DF602CC6EAE6}" type="pres">
      <dgm:prSet presAssocID="{4F49AFF6-3249-4575-8C7F-D93EF39BC259}" presName="linComp" presStyleCnt="0"/>
      <dgm:spPr/>
    </dgm:pt>
    <dgm:pt modelId="{B70C370A-9C5A-4818-93D3-72FD64760618}" type="pres">
      <dgm:prSet presAssocID="{028A2150-332F-42B2-8C5C-B544C31007DB}" presName="compNode" presStyleCnt="0"/>
      <dgm:spPr/>
    </dgm:pt>
    <dgm:pt modelId="{910268B6-F666-4B9C-BEDA-F25AC77D7FF9}" type="pres">
      <dgm:prSet presAssocID="{028A2150-332F-42B2-8C5C-B544C31007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22170F-FB07-4264-8982-B487922321F5}" type="pres">
      <dgm:prSet presAssocID="{028A2150-332F-42B2-8C5C-B544C31007DB}" presName="invisiNode" presStyleLbl="node1" presStyleIdx="0" presStyleCnt="3"/>
      <dgm:spPr/>
    </dgm:pt>
    <dgm:pt modelId="{305A0C14-CB43-4AD0-86FD-CFD6D01BCC5F}" type="pres">
      <dgm:prSet presAssocID="{028A2150-332F-42B2-8C5C-B544C31007DB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3EC96AF-B35A-4B85-831C-7CEF6301F701}" type="pres">
      <dgm:prSet presAssocID="{AF7D1BB0-075A-4513-A9CD-95C36882B568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4870678-87BA-4174-B228-43FB36BE9991}" type="pres">
      <dgm:prSet presAssocID="{E3EEB973-39F8-40CC-A480-70F0DB4EEE50}" presName="compNode" presStyleCnt="0"/>
      <dgm:spPr/>
    </dgm:pt>
    <dgm:pt modelId="{1BA464F7-93FD-4452-8743-409139EA211B}" type="pres">
      <dgm:prSet presAssocID="{E3EEB973-39F8-40CC-A480-70F0DB4EEE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01A8C3-D6BB-4C85-B139-40CB0608CAC5}" type="pres">
      <dgm:prSet presAssocID="{E3EEB973-39F8-40CC-A480-70F0DB4EEE50}" presName="invisiNode" presStyleLbl="node1" presStyleIdx="1" presStyleCnt="3"/>
      <dgm:spPr/>
    </dgm:pt>
    <dgm:pt modelId="{7907B528-0C34-406E-B994-5F6DB9F4C507}" type="pres">
      <dgm:prSet presAssocID="{E3EEB973-39F8-40CC-A480-70F0DB4EEE5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9FB47D7-DD54-46F0-9344-99FB6DBA54B5}" type="pres">
      <dgm:prSet presAssocID="{A3573947-0233-4072-8A0E-45EA73C7C2D4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02F56F5-0496-4F3B-B9A8-10FA61D4F910}" type="pres">
      <dgm:prSet presAssocID="{AB191097-3B2E-41D7-A21C-A1FAD46DDF66}" presName="compNode" presStyleCnt="0"/>
      <dgm:spPr/>
    </dgm:pt>
    <dgm:pt modelId="{28E21937-418B-496F-B9CD-9F3C4B69C49C}" type="pres">
      <dgm:prSet presAssocID="{AB191097-3B2E-41D7-A21C-A1FAD46DDF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9BE78A-5418-43AF-B976-4B4EB0FBD6CC}" type="pres">
      <dgm:prSet presAssocID="{AB191097-3B2E-41D7-A21C-A1FAD46DDF66}" presName="invisiNode" presStyleLbl="node1" presStyleIdx="2" presStyleCnt="3"/>
      <dgm:spPr/>
    </dgm:pt>
    <dgm:pt modelId="{D6AACA50-5362-4929-9794-FD78DB5F704F}" type="pres">
      <dgm:prSet presAssocID="{AB191097-3B2E-41D7-A21C-A1FAD46DDF6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7B927981-2B22-491E-91CB-20A8EEFFBB4B}" type="presOf" srcId="{AF7D1BB0-075A-4513-A9CD-95C36882B568}" destId="{53EC96AF-B35A-4B85-831C-7CEF6301F701}" srcOrd="0" destOrd="0" presId="urn:microsoft.com/office/officeart/2005/8/layout/pList2"/>
    <dgm:cxn modelId="{0B4DC5B7-E11C-45AB-860A-5400A1211CD3}" srcId="{4F49AFF6-3249-4575-8C7F-D93EF39BC259}" destId="{E3EEB973-39F8-40CC-A480-70F0DB4EEE50}" srcOrd="1" destOrd="0" parTransId="{DE60B335-5862-493D-884A-963E03CE4223}" sibTransId="{A3573947-0233-4072-8A0E-45EA73C7C2D4}"/>
    <dgm:cxn modelId="{45C47BEF-144A-4C9D-8274-3555A816A2C5}" type="presOf" srcId="{AB191097-3B2E-41D7-A21C-A1FAD46DDF66}" destId="{28E21937-418B-496F-B9CD-9F3C4B69C49C}" srcOrd="0" destOrd="0" presId="urn:microsoft.com/office/officeart/2005/8/layout/pList2"/>
    <dgm:cxn modelId="{AB06C03E-3344-4DC5-9FC0-3C2DD1F6064C}" type="presOf" srcId="{4F49AFF6-3249-4575-8C7F-D93EF39BC259}" destId="{1A18CB05-BA33-4014-8BEA-90763D98E3A2}" srcOrd="0" destOrd="0" presId="urn:microsoft.com/office/officeart/2005/8/layout/pList2"/>
    <dgm:cxn modelId="{FB1B2388-5309-4EA0-B4E3-B777E0C64579}" type="presOf" srcId="{A3573947-0233-4072-8A0E-45EA73C7C2D4}" destId="{19FB47D7-DD54-46F0-9344-99FB6DBA54B5}" srcOrd="0" destOrd="0" presId="urn:microsoft.com/office/officeart/2005/8/layout/pList2"/>
    <dgm:cxn modelId="{900C2EC2-065B-4663-B036-E47A59DB62BC}" srcId="{4F49AFF6-3249-4575-8C7F-D93EF39BC259}" destId="{028A2150-332F-42B2-8C5C-B544C31007DB}" srcOrd="0" destOrd="0" parTransId="{1A0C2601-F99A-4B6A-AE08-EA0EA8B06B93}" sibTransId="{AF7D1BB0-075A-4513-A9CD-95C36882B568}"/>
    <dgm:cxn modelId="{BDF61FBE-CC0C-4574-A532-71C6F4B6CC2C}" type="presOf" srcId="{028A2150-332F-42B2-8C5C-B544C31007DB}" destId="{910268B6-F666-4B9C-BEDA-F25AC77D7FF9}" srcOrd="0" destOrd="0" presId="urn:microsoft.com/office/officeart/2005/8/layout/pList2"/>
    <dgm:cxn modelId="{78E04DCE-E8C3-4760-B1F3-D194807F4527}" type="presOf" srcId="{E3EEB973-39F8-40CC-A480-70F0DB4EEE50}" destId="{1BA464F7-93FD-4452-8743-409139EA211B}" srcOrd="0" destOrd="0" presId="urn:microsoft.com/office/officeart/2005/8/layout/pList2"/>
    <dgm:cxn modelId="{C217B5B1-D9AC-4CC4-A164-C5A3EFA2D98C}" srcId="{4F49AFF6-3249-4575-8C7F-D93EF39BC259}" destId="{AB191097-3B2E-41D7-A21C-A1FAD46DDF66}" srcOrd="2" destOrd="0" parTransId="{74C47CB2-E731-4946-9AF7-DBDE8AC04E91}" sibTransId="{76723FB3-5C76-4031-98EF-149B70B09586}"/>
    <dgm:cxn modelId="{0BF2A49F-8A1E-4FFC-9B02-6DDDFF71EDBA}" type="presParOf" srcId="{1A18CB05-BA33-4014-8BEA-90763D98E3A2}" destId="{9945540C-6696-43FD-AD43-32911DFEB664}" srcOrd="0" destOrd="0" presId="urn:microsoft.com/office/officeart/2005/8/layout/pList2"/>
    <dgm:cxn modelId="{22BD44DF-2C0D-48DE-9878-18026EA93514}" type="presParOf" srcId="{1A18CB05-BA33-4014-8BEA-90763D98E3A2}" destId="{7248F7CB-E353-4A4B-81BD-DF602CC6EAE6}" srcOrd="1" destOrd="0" presId="urn:microsoft.com/office/officeart/2005/8/layout/pList2"/>
    <dgm:cxn modelId="{BB901A17-BDB0-4868-9E68-4DAAB31D1F86}" type="presParOf" srcId="{7248F7CB-E353-4A4B-81BD-DF602CC6EAE6}" destId="{B70C370A-9C5A-4818-93D3-72FD64760618}" srcOrd="0" destOrd="0" presId="urn:microsoft.com/office/officeart/2005/8/layout/pList2"/>
    <dgm:cxn modelId="{B372E7F4-581F-4272-91A7-1DC45B1FC958}" type="presParOf" srcId="{B70C370A-9C5A-4818-93D3-72FD64760618}" destId="{910268B6-F666-4B9C-BEDA-F25AC77D7FF9}" srcOrd="0" destOrd="0" presId="urn:microsoft.com/office/officeart/2005/8/layout/pList2"/>
    <dgm:cxn modelId="{7F3F4A19-A239-46AA-9028-F0E4340B18B7}" type="presParOf" srcId="{B70C370A-9C5A-4818-93D3-72FD64760618}" destId="{B222170F-FB07-4264-8982-B487922321F5}" srcOrd="1" destOrd="0" presId="urn:microsoft.com/office/officeart/2005/8/layout/pList2"/>
    <dgm:cxn modelId="{08BDD9FE-0266-4C09-A172-229EDF786DE7}" type="presParOf" srcId="{B70C370A-9C5A-4818-93D3-72FD64760618}" destId="{305A0C14-CB43-4AD0-86FD-CFD6D01BCC5F}" srcOrd="2" destOrd="0" presId="urn:microsoft.com/office/officeart/2005/8/layout/pList2"/>
    <dgm:cxn modelId="{2AD171B3-3533-48D6-97B3-9A5E0F6DF753}" type="presParOf" srcId="{7248F7CB-E353-4A4B-81BD-DF602CC6EAE6}" destId="{53EC96AF-B35A-4B85-831C-7CEF6301F701}" srcOrd="1" destOrd="0" presId="urn:microsoft.com/office/officeart/2005/8/layout/pList2"/>
    <dgm:cxn modelId="{D3D22155-3B1F-4362-A21D-DF095480EA42}" type="presParOf" srcId="{7248F7CB-E353-4A4B-81BD-DF602CC6EAE6}" destId="{24870678-87BA-4174-B228-43FB36BE9991}" srcOrd="2" destOrd="0" presId="urn:microsoft.com/office/officeart/2005/8/layout/pList2"/>
    <dgm:cxn modelId="{DB0AC5E9-1C6D-4A56-9DF0-86F298C27A96}" type="presParOf" srcId="{24870678-87BA-4174-B228-43FB36BE9991}" destId="{1BA464F7-93FD-4452-8743-409139EA211B}" srcOrd="0" destOrd="0" presId="urn:microsoft.com/office/officeart/2005/8/layout/pList2"/>
    <dgm:cxn modelId="{F8D3D315-A30D-4191-B850-647C9EA44D2C}" type="presParOf" srcId="{24870678-87BA-4174-B228-43FB36BE9991}" destId="{FD01A8C3-D6BB-4C85-B139-40CB0608CAC5}" srcOrd="1" destOrd="0" presId="urn:microsoft.com/office/officeart/2005/8/layout/pList2"/>
    <dgm:cxn modelId="{D0E0FE6F-CEAA-4797-B7C4-A59A8D0A6738}" type="presParOf" srcId="{24870678-87BA-4174-B228-43FB36BE9991}" destId="{7907B528-0C34-406E-B994-5F6DB9F4C507}" srcOrd="2" destOrd="0" presId="urn:microsoft.com/office/officeart/2005/8/layout/pList2"/>
    <dgm:cxn modelId="{1CD1DFEC-80E4-4AE6-9D1C-F9C2D891C5C6}" type="presParOf" srcId="{7248F7CB-E353-4A4B-81BD-DF602CC6EAE6}" destId="{19FB47D7-DD54-46F0-9344-99FB6DBA54B5}" srcOrd="3" destOrd="0" presId="urn:microsoft.com/office/officeart/2005/8/layout/pList2"/>
    <dgm:cxn modelId="{9907B7F1-600E-4789-8E5F-D7E0A6171AA3}" type="presParOf" srcId="{7248F7CB-E353-4A4B-81BD-DF602CC6EAE6}" destId="{D02F56F5-0496-4F3B-B9A8-10FA61D4F910}" srcOrd="4" destOrd="0" presId="urn:microsoft.com/office/officeart/2005/8/layout/pList2"/>
    <dgm:cxn modelId="{A95CD236-E0E9-4BED-B3F6-6C11A1791A1A}" type="presParOf" srcId="{D02F56F5-0496-4F3B-B9A8-10FA61D4F910}" destId="{28E21937-418B-496F-B9CD-9F3C4B69C49C}" srcOrd="0" destOrd="0" presId="urn:microsoft.com/office/officeart/2005/8/layout/pList2"/>
    <dgm:cxn modelId="{5027D6ED-99C9-4A90-8DFD-4A4AFCD34AC1}" type="presParOf" srcId="{D02F56F5-0496-4F3B-B9A8-10FA61D4F910}" destId="{B99BE78A-5418-43AF-B976-4B4EB0FBD6CC}" srcOrd="1" destOrd="0" presId="urn:microsoft.com/office/officeart/2005/8/layout/pList2"/>
    <dgm:cxn modelId="{989D11C8-FF24-4508-816C-F84B68CAED7B}" type="presParOf" srcId="{D02F56F5-0496-4F3B-B9A8-10FA61D4F910}" destId="{D6AACA50-5362-4929-9794-FD78DB5F704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F49AFF6-3249-4575-8C7F-D93EF39BC25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28A2150-332F-42B2-8C5C-B544C31007DB}">
      <dgm:prSet phldrT="[Text]" custT="1"/>
      <dgm:spPr/>
      <dgm:t>
        <a:bodyPr/>
        <a:lstStyle/>
        <a:p>
          <a:r>
            <a:rPr lang="hr-HR" sz="1200" dirty="0" smtClean="0"/>
            <a:t>Strukovne udruge</a:t>
          </a:r>
        </a:p>
        <a:p>
          <a:endParaRPr lang="hr-HR" sz="900" dirty="0"/>
        </a:p>
      </dgm:t>
    </dgm:pt>
    <dgm:pt modelId="{1A0C2601-F99A-4B6A-AE08-EA0EA8B06B93}" type="parTrans" cxnId="{900C2EC2-065B-4663-B036-E47A59DB62BC}">
      <dgm:prSet/>
      <dgm:spPr/>
      <dgm:t>
        <a:bodyPr/>
        <a:lstStyle/>
        <a:p>
          <a:endParaRPr lang="hr-HR"/>
        </a:p>
      </dgm:t>
    </dgm:pt>
    <dgm:pt modelId="{AF7D1BB0-075A-4513-A9CD-95C36882B568}" type="sibTrans" cxnId="{900C2EC2-065B-4663-B036-E47A59DB62BC}">
      <dgm:prSet/>
      <dgm:spPr/>
      <dgm:t>
        <a:bodyPr/>
        <a:lstStyle/>
        <a:p>
          <a:endParaRPr lang="hr-HR"/>
        </a:p>
      </dgm:t>
    </dgm:pt>
    <dgm:pt modelId="{E3EEB973-39F8-40CC-A480-70F0DB4EEE50}">
      <dgm:prSet phldrT="[Text]" custT="1"/>
      <dgm:spPr/>
      <dgm:t>
        <a:bodyPr/>
        <a:lstStyle/>
        <a:p>
          <a:r>
            <a:rPr lang="hr-HR" sz="1100" dirty="0" smtClean="0"/>
            <a:t>Fond za razvoj turizma</a:t>
          </a:r>
        </a:p>
        <a:p>
          <a:r>
            <a:rPr lang="hr-HR" sz="1100" dirty="0" smtClean="0"/>
            <a:t>-u prvom krugu 20 milijuna kuna-</a:t>
          </a:r>
          <a:endParaRPr lang="hr-HR" sz="1100" dirty="0"/>
        </a:p>
      </dgm:t>
    </dgm:pt>
    <dgm:pt modelId="{DE60B335-5862-493D-884A-963E03CE4223}" type="parTrans" cxnId="{0B4DC5B7-E11C-45AB-860A-5400A1211CD3}">
      <dgm:prSet/>
      <dgm:spPr/>
      <dgm:t>
        <a:bodyPr/>
        <a:lstStyle/>
        <a:p>
          <a:endParaRPr lang="hr-HR"/>
        </a:p>
      </dgm:t>
    </dgm:pt>
    <dgm:pt modelId="{A3573947-0233-4072-8A0E-45EA73C7C2D4}" type="sibTrans" cxnId="{0B4DC5B7-E11C-45AB-860A-5400A1211CD3}">
      <dgm:prSet/>
      <dgm:spPr/>
      <dgm:t>
        <a:bodyPr/>
        <a:lstStyle/>
        <a:p>
          <a:endParaRPr lang="hr-HR"/>
        </a:p>
      </dgm:t>
    </dgm:pt>
    <dgm:pt modelId="{AB191097-3B2E-41D7-A21C-A1FAD46DDF66}">
      <dgm:prSet phldrT="[Text]"/>
      <dgm:spPr/>
      <dgm:t>
        <a:bodyPr/>
        <a:lstStyle/>
        <a:p>
          <a:r>
            <a:rPr lang="hr-HR" dirty="0" smtClean="0"/>
            <a:t>Strukovna zanimanja</a:t>
          </a:r>
          <a:endParaRPr lang="hr-HR" dirty="0"/>
        </a:p>
      </dgm:t>
    </dgm:pt>
    <dgm:pt modelId="{74C47CB2-E731-4946-9AF7-DBDE8AC04E91}" type="parTrans" cxnId="{C217B5B1-D9AC-4CC4-A164-C5A3EFA2D98C}">
      <dgm:prSet/>
      <dgm:spPr/>
      <dgm:t>
        <a:bodyPr/>
        <a:lstStyle/>
        <a:p>
          <a:endParaRPr lang="hr-HR"/>
        </a:p>
      </dgm:t>
    </dgm:pt>
    <dgm:pt modelId="{76723FB3-5C76-4031-98EF-149B70B09586}" type="sibTrans" cxnId="{C217B5B1-D9AC-4CC4-A164-C5A3EFA2D98C}">
      <dgm:prSet/>
      <dgm:spPr/>
      <dgm:t>
        <a:bodyPr/>
        <a:lstStyle/>
        <a:p>
          <a:endParaRPr lang="hr-HR"/>
        </a:p>
      </dgm:t>
    </dgm:pt>
    <dgm:pt modelId="{1A18CB05-BA33-4014-8BEA-90763D98E3A2}" type="pres">
      <dgm:prSet presAssocID="{4F49AFF6-3249-4575-8C7F-D93EF39BC259}" presName="Name0" presStyleCnt="0">
        <dgm:presLayoutVars>
          <dgm:dir/>
          <dgm:resizeHandles val="exact"/>
        </dgm:presLayoutVars>
      </dgm:prSet>
      <dgm:spPr/>
    </dgm:pt>
    <dgm:pt modelId="{9945540C-6696-43FD-AD43-32911DFEB664}" type="pres">
      <dgm:prSet presAssocID="{4F49AFF6-3249-4575-8C7F-D93EF39BC259}" presName="bkgdShp" presStyleLbl="alignAccFollowNode1" presStyleIdx="0" presStyleCnt="1"/>
      <dgm:spPr/>
    </dgm:pt>
    <dgm:pt modelId="{7248F7CB-E353-4A4B-81BD-DF602CC6EAE6}" type="pres">
      <dgm:prSet presAssocID="{4F49AFF6-3249-4575-8C7F-D93EF39BC259}" presName="linComp" presStyleCnt="0"/>
      <dgm:spPr/>
    </dgm:pt>
    <dgm:pt modelId="{B70C370A-9C5A-4818-93D3-72FD64760618}" type="pres">
      <dgm:prSet presAssocID="{028A2150-332F-42B2-8C5C-B544C31007DB}" presName="compNode" presStyleCnt="0"/>
      <dgm:spPr/>
    </dgm:pt>
    <dgm:pt modelId="{910268B6-F666-4B9C-BEDA-F25AC77D7FF9}" type="pres">
      <dgm:prSet presAssocID="{028A2150-332F-42B2-8C5C-B544C31007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22170F-FB07-4264-8982-B487922321F5}" type="pres">
      <dgm:prSet presAssocID="{028A2150-332F-42B2-8C5C-B544C31007DB}" presName="invisiNode" presStyleLbl="node1" presStyleIdx="0" presStyleCnt="3"/>
      <dgm:spPr/>
    </dgm:pt>
    <dgm:pt modelId="{305A0C14-CB43-4AD0-86FD-CFD6D01BCC5F}" type="pres">
      <dgm:prSet presAssocID="{028A2150-332F-42B2-8C5C-B544C31007D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3EC96AF-B35A-4B85-831C-7CEF6301F701}" type="pres">
      <dgm:prSet presAssocID="{AF7D1BB0-075A-4513-A9CD-95C36882B568}" presName="sibTrans" presStyleLbl="sibTrans2D1" presStyleIdx="0" presStyleCnt="0"/>
      <dgm:spPr/>
      <dgm:t>
        <a:bodyPr/>
        <a:lstStyle/>
        <a:p>
          <a:endParaRPr lang="hr-HR"/>
        </a:p>
      </dgm:t>
    </dgm:pt>
    <dgm:pt modelId="{24870678-87BA-4174-B228-43FB36BE9991}" type="pres">
      <dgm:prSet presAssocID="{E3EEB973-39F8-40CC-A480-70F0DB4EEE50}" presName="compNode" presStyleCnt="0"/>
      <dgm:spPr/>
    </dgm:pt>
    <dgm:pt modelId="{1BA464F7-93FD-4452-8743-409139EA211B}" type="pres">
      <dgm:prSet presAssocID="{E3EEB973-39F8-40CC-A480-70F0DB4EEE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01A8C3-D6BB-4C85-B139-40CB0608CAC5}" type="pres">
      <dgm:prSet presAssocID="{E3EEB973-39F8-40CC-A480-70F0DB4EEE50}" presName="invisiNode" presStyleLbl="node1" presStyleIdx="1" presStyleCnt="3"/>
      <dgm:spPr/>
    </dgm:pt>
    <dgm:pt modelId="{7907B528-0C34-406E-B994-5F6DB9F4C507}" type="pres">
      <dgm:prSet presAssocID="{E3EEB973-39F8-40CC-A480-70F0DB4EEE5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FB47D7-DD54-46F0-9344-99FB6DBA54B5}" type="pres">
      <dgm:prSet presAssocID="{A3573947-0233-4072-8A0E-45EA73C7C2D4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02F56F5-0496-4F3B-B9A8-10FA61D4F910}" type="pres">
      <dgm:prSet presAssocID="{AB191097-3B2E-41D7-A21C-A1FAD46DDF66}" presName="compNode" presStyleCnt="0"/>
      <dgm:spPr/>
    </dgm:pt>
    <dgm:pt modelId="{28E21937-418B-496F-B9CD-9F3C4B69C49C}" type="pres">
      <dgm:prSet presAssocID="{AB191097-3B2E-41D7-A21C-A1FAD46DDF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9BE78A-5418-43AF-B976-4B4EB0FBD6CC}" type="pres">
      <dgm:prSet presAssocID="{AB191097-3B2E-41D7-A21C-A1FAD46DDF66}" presName="invisiNode" presStyleLbl="node1" presStyleIdx="2" presStyleCnt="3"/>
      <dgm:spPr/>
    </dgm:pt>
    <dgm:pt modelId="{D6AACA50-5362-4929-9794-FD78DB5F704F}" type="pres">
      <dgm:prSet presAssocID="{AB191097-3B2E-41D7-A21C-A1FAD46DDF6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0F3EA85-8C7C-4187-9631-97CFF5D7C511}" type="presOf" srcId="{4F49AFF6-3249-4575-8C7F-D93EF39BC259}" destId="{1A18CB05-BA33-4014-8BEA-90763D98E3A2}" srcOrd="0" destOrd="0" presId="urn:microsoft.com/office/officeart/2005/8/layout/pList2"/>
    <dgm:cxn modelId="{5843830C-8F85-4DE7-992E-4F3F3AF8D0B7}" type="presOf" srcId="{A3573947-0233-4072-8A0E-45EA73C7C2D4}" destId="{19FB47D7-DD54-46F0-9344-99FB6DBA54B5}" srcOrd="0" destOrd="0" presId="urn:microsoft.com/office/officeart/2005/8/layout/pList2"/>
    <dgm:cxn modelId="{0B4DC5B7-E11C-45AB-860A-5400A1211CD3}" srcId="{4F49AFF6-3249-4575-8C7F-D93EF39BC259}" destId="{E3EEB973-39F8-40CC-A480-70F0DB4EEE50}" srcOrd="1" destOrd="0" parTransId="{DE60B335-5862-493D-884A-963E03CE4223}" sibTransId="{A3573947-0233-4072-8A0E-45EA73C7C2D4}"/>
    <dgm:cxn modelId="{160DFA04-997A-4A37-9D54-B204B79A7161}" type="presOf" srcId="{AB191097-3B2E-41D7-A21C-A1FAD46DDF66}" destId="{28E21937-418B-496F-B9CD-9F3C4B69C49C}" srcOrd="0" destOrd="0" presId="urn:microsoft.com/office/officeart/2005/8/layout/pList2"/>
    <dgm:cxn modelId="{E1C4331D-0570-481C-9930-622FF488BAB3}" type="presOf" srcId="{E3EEB973-39F8-40CC-A480-70F0DB4EEE50}" destId="{1BA464F7-93FD-4452-8743-409139EA211B}" srcOrd="0" destOrd="0" presId="urn:microsoft.com/office/officeart/2005/8/layout/pList2"/>
    <dgm:cxn modelId="{900C2EC2-065B-4663-B036-E47A59DB62BC}" srcId="{4F49AFF6-3249-4575-8C7F-D93EF39BC259}" destId="{028A2150-332F-42B2-8C5C-B544C31007DB}" srcOrd="0" destOrd="0" parTransId="{1A0C2601-F99A-4B6A-AE08-EA0EA8B06B93}" sibTransId="{AF7D1BB0-075A-4513-A9CD-95C36882B568}"/>
    <dgm:cxn modelId="{EB30147E-D247-4EB1-89EB-25C792DB6C2A}" type="presOf" srcId="{AF7D1BB0-075A-4513-A9CD-95C36882B568}" destId="{53EC96AF-B35A-4B85-831C-7CEF6301F701}" srcOrd="0" destOrd="0" presId="urn:microsoft.com/office/officeart/2005/8/layout/pList2"/>
    <dgm:cxn modelId="{C217B5B1-D9AC-4CC4-A164-C5A3EFA2D98C}" srcId="{4F49AFF6-3249-4575-8C7F-D93EF39BC259}" destId="{AB191097-3B2E-41D7-A21C-A1FAD46DDF66}" srcOrd="2" destOrd="0" parTransId="{74C47CB2-E731-4946-9AF7-DBDE8AC04E91}" sibTransId="{76723FB3-5C76-4031-98EF-149B70B09586}"/>
    <dgm:cxn modelId="{E99A53CE-0174-47C8-A7B5-29CC25EC9F85}" type="presOf" srcId="{028A2150-332F-42B2-8C5C-B544C31007DB}" destId="{910268B6-F666-4B9C-BEDA-F25AC77D7FF9}" srcOrd="0" destOrd="0" presId="urn:microsoft.com/office/officeart/2005/8/layout/pList2"/>
    <dgm:cxn modelId="{75C6EE35-FC10-4FDC-948F-868221AC4476}" type="presParOf" srcId="{1A18CB05-BA33-4014-8BEA-90763D98E3A2}" destId="{9945540C-6696-43FD-AD43-32911DFEB664}" srcOrd="0" destOrd="0" presId="urn:microsoft.com/office/officeart/2005/8/layout/pList2"/>
    <dgm:cxn modelId="{D5CC20EC-3D4E-4C36-91D0-D0D93017AA3A}" type="presParOf" srcId="{1A18CB05-BA33-4014-8BEA-90763D98E3A2}" destId="{7248F7CB-E353-4A4B-81BD-DF602CC6EAE6}" srcOrd="1" destOrd="0" presId="urn:microsoft.com/office/officeart/2005/8/layout/pList2"/>
    <dgm:cxn modelId="{0A0BDAA3-0899-4CBF-A57B-68514E8B46BD}" type="presParOf" srcId="{7248F7CB-E353-4A4B-81BD-DF602CC6EAE6}" destId="{B70C370A-9C5A-4818-93D3-72FD64760618}" srcOrd="0" destOrd="0" presId="urn:microsoft.com/office/officeart/2005/8/layout/pList2"/>
    <dgm:cxn modelId="{AED8AA93-4A81-403E-9EA5-0985D72E8484}" type="presParOf" srcId="{B70C370A-9C5A-4818-93D3-72FD64760618}" destId="{910268B6-F666-4B9C-BEDA-F25AC77D7FF9}" srcOrd="0" destOrd="0" presId="urn:microsoft.com/office/officeart/2005/8/layout/pList2"/>
    <dgm:cxn modelId="{51D49730-6DD6-4804-A81C-A5E01AAC2E12}" type="presParOf" srcId="{B70C370A-9C5A-4818-93D3-72FD64760618}" destId="{B222170F-FB07-4264-8982-B487922321F5}" srcOrd="1" destOrd="0" presId="urn:microsoft.com/office/officeart/2005/8/layout/pList2"/>
    <dgm:cxn modelId="{BB3FFA64-58E1-40E2-9414-7EE701A28724}" type="presParOf" srcId="{B70C370A-9C5A-4818-93D3-72FD64760618}" destId="{305A0C14-CB43-4AD0-86FD-CFD6D01BCC5F}" srcOrd="2" destOrd="0" presId="urn:microsoft.com/office/officeart/2005/8/layout/pList2"/>
    <dgm:cxn modelId="{59BE8AC1-8077-4B62-8BC3-9FE0FEA66386}" type="presParOf" srcId="{7248F7CB-E353-4A4B-81BD-DF602CC6EAE6}" destId="{53EC96AF-B35A-4B85-831C-7CEF6301F701}" srcOrd="1" destOrd="0" presId="urn:microsoft.com/office/officeart/2005/8/layout/pList2"/>
    <dgm:cxn modelId="{5C238CC2-016C-4AEB-BB24-438612E1BA76}" type="presParOf" srcId="{7248F7CB-E353-4A4B-81BD-DF602CC6EAE6}" destId="{24870678-87BA-4174-B228-43FB36BE9991}" srcOrd="2" destOrd="0" presId="urn:microsoft.com/office/officeart/2005/8/layout/pList2"/>
    <dgm:cxn modelId="{A956358F-F888-4D3A-B9CD-00AFE011EAA2}" type="presParOf" srcId="{24870678-87BA-4174-B228-43FB36BE9991}" destId="{1BA464F7-93FD-4452-8743-409139EA211B}" srcOrd="0" destOrd="0" presId="urn:microsoft.com/office/officeart/2005/8/layout/pList2"/>
    <dgm:cxn modelId="{C9714B8F-592C-4FBB-BA50-CA15559D69C4}" type="presParOf" srcId="{24870678-87BA-4174-B228-43FB36BE9991}" destId="{FD01A8C3-D6BB-4C85-B139-40CB0608CAC5}" srcOrd="1" destOrd="0" presId="urn:microsoft.com/office/officeart/2005/8/layout/pList2"/>
    <dgm:cxn modelId="{28C7983C-C54A-4FE3-A911-854372B3EB2D}" type="presParOf" srcId="{24870678-87BA-4174-B228-43FB36BE9991}" destId="{7907B528-0C34-406E-B994-5F6DB9F4C507}" srcOrd="2" destOrd="0" presId="urn:microsoft.com/office/officeart/2005/8/layout/pList2"/>
    <dgm:cxn modelId="{003893D3-AA8F-4CE6-A690-E972059AE5EE}" type="presParOf" srcId="{7248F7CB-E353-4A4B-81BD-DF602CC6EAE6}" destId="{19FB47D7-DD54-46F0-9344-99FB6DBA54B5}" srcOrd="3" destOrd="0" presId="urn:microsoft.com/office/officeart/2005/8/layout/pList2"/>
    <dgm:cxn modelId="{6BD033E7-97F0-4D5A-8B7A-B543429CD02B}" type="presParOf" srcId="{7248F7CB-E353-4A4B-81BD-DF602CC6EAE6}" destId="{D02F56F5-0496-4F3B-B9A8-10FA61D4F910}" srcOrd="4" destOrd="0" presId="urn:microsoft.com/office/officeart/2005/8/layout/pList2"/>
    <dgm:cxn modelId="{BC3F6A0E-3313-4911-A7FB-5F5405D139FD}" type="presParOf" srcId="{D02F56F5-0496-4F3B-B9A8-10FA61D4F910}" destId="{28E21937-418B-496F-B9CD-9F3C4B69C49C}" srcOrd="0" destOrd="0" presId="urn:microsoft.com/office/officeart/2005/8/layout/pList2"/>
    <dgm:cxn modelId="{E71665FC-08AA-4EE1-91B0-2B005A292F54}" type="presParOf" srcId="{D02F56F5-0496-4F3B-B9A8-10FA61D4F910}" destId="{B99BE78A-5418-43AF-B976-4B4EB0FBD6CC}" srcOrd="1" destOrd="0" presId="urn:microsoft.com/office/officeart/2005/8/layout/pList2"/>
    <dgm:cxn modelId="{15118F87-3C87-42A1-A58B-5AD33DF3BA71}" type="presParOf" srcId="{D02F56F5-0496-4F3B-B9A8-10FA61D4F910}" destId="{D6AACA50-5362-4929-9794-FD78DB5F704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8673E-8A56-48CB-93E1-BB18964C998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A57CD49-C8AC-424E-826F-E4436A489EC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800" dirty="0" smtClean="0"/>
            <a:t>Strategija razvoja turizma do 2020.</a:t>
          </a:r>
          <a:endParaRPr lang="hr-HR" sz="2800" dirty="0"/>
        </a:p>
      </dgm:t>
    </dgm:pt>
    <dgm:pt modelId="{9B75A0AB-36E3-438C-AF17-617109631746}" type="parTrans" cxnId="{5898FCBD-3144-412C-99E4-4C0A98C99C68}">
      <dgm:prSet/>
      <dgm:spPr/>
      <dgm:t>
        <a:bodyPr/>
        <a:lstStyle/>
        <a:p>
          <a:endParaRPr lang="hr-HR"/>
        </a:p>
      </dgm:t>
    </dgm:pt>
    <dgm:pt modelId="{0C3C30BB-495F-4D62-9D42-53F87FDDFC32}" type="sibTrans" cxnId="{5898FCBD-3144-412C-99E4-4C0A98C99C68}">
      <dgm:prSet/>
      <dgm:spPr/>
      <dgm:t>
        <a:bodyPr/>
        <a:lstStyle/>
        <a:p>
          <a:endParaRPr lang="hr-HR"/>
        </a:p>
      </dgm:t>
    </dgm:pt>
    <dgm:pt modelId="{965AD3A5-1555-4F76-A2EC-5078DE9A3919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800" dirty="0" smtClean="0"/>
            <a:t>Ukupno 26 mjera</a:t>
          </a:r>
          <a:endParaRPr lang="hr-HR" sz="2800" dirty="0"/>
        </a:p>
      </dgm:t>
    </dgm:pt>
    <dgm:pt modelId="{E90CBB2C-9E6C-4A31-8CE3-3944308A598F}" type="parTrans" cxnId="{6262724B-9FDB-46AE-9BB0-72EE91BA304C}">
      <dgm:prSet/>
      <dgm:spPr/>
      <dgm:t>
        <a:bodyPr/>
        <a:lstStyle/>
        <a:p>
          <a:endParaRPr lang="hr-HR"/>
        </a:p>
      </dgm:t>
    </dgm:pt>
    <dgm:pt modelId="{0D87B796-5C66-4C99-8010-E586D1BE7A78}" type="sibTrans" cxnId="{6262724B-9FDB-46AE-9BB0-72EE91BA304C}">
      <dgm:prSet/>
      <dgm:spPr/>
      <dgm:t>
        <a:bodyPr/>
        <a:lstStyle/>
        <a:p>
          <a:endParaRPr lang="hr-HR"/>
        </a:p>
      </dgm:t>
    </dgm:pt>
    <dgm:pt modelId="{BAD67B3D-384C-4342-BF87-00ACD28D4262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800" dirty="0" smtClean="0"/>
            <a:t>Rad na 23 mjere</a:t>
          </a:r>
          <a:endParaRPr lang="hr-HR" sz="2800" dirty="0"/>
        </a:p>
      </dgm:t>
    </dgm:pt>
    <dgm:pt modelId="{5DA88852-1D3C-4754-9AAF-B214A2FE267D}" type="parTrans" cxnId="{0D1738B8-E5BB-4469-A2A5-F67BBB88B78D}">
      <dgm:prSet/>
      <dgm:spPr/>
      <dgm:t>
        <a:bodyPr/>
        <a:lstStyle/>
        <a:p>
          <a:endParaRPr lang="hr-HR"/>
        </a:p>
      </dgm:t>
    </dgm:pt>
    <dgm:pt modelId="{8BD842D8-0B6D-4517-BD57-52AF54421B10}" type="sibTrans" cxnId="{0D1738B8-E5BB-4469-A2A5-F67BBB88B78D}">
      <dgm:prSet/>
      <dgm:spPr/>
      <dgm:t>
        <a:bodyPr/>
        <a:lstStyle/>
        <a:p>
          <a:endParaRPr lang="hr-HR"/>
        </a:p>
      </dgm:t>
    </dgm:pt>
    <dgm:pt modelId="{BBCDF9C9-8872-4276-9D94-6859081C365A}" type="pres">
      <dgm:prSet presAssocID="{4E58673E-8A56-48CB-93E1-BB18964C9986}" presName="linearFlow" presStyleCnt="0">
        <dgm:presLayoutVars>
          <dgm:resizeHandles val="exact"/>
        </dgm:presLayoutVars>
      </dgm:prSet>
      <dgm:spPr/>
    </dgm:pt>
    <dgm:pt modelId="{F7E79742-63D5-460B-8A1C-95A8D8A167BE}" type="pres">
      <dgm:prSet presAssocID="{AA57CD49-C8AC-424E-826F-E4436A489E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5E388B-1C63-4304-8307-B1A5E3BB2FA0}" type="pres">
      <dgm:prSet presAssocID="{0C3C30BB-495F-4D62-9D42-53F87FDDFC32}" presName="sibTrans" presStyleLbl="sibTrans2D1" presStyleIdx="0" presStyleCnt="2"/>
      <dgm:spPr/>
      <dgm:t>
        <a:bodyPr/>
        <a:lstStyle/>
        <a:p>
          <a:endParaRPr lang="hr-HR"/>
        </a:p>
      </dgm:t>
    </dgm:pt>
    <dgm:pt modelId="{0E2A64B7-CA47-4818-89AB-D5168DF64FC7}" type="pres">
      <dgm:prSet presAssocID="{0C3C30BB-495F-4D62-9D42-53F87FDDFC32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952E59F9-4D69-401A-80A3-0BB274BB8457}" type="pres">
      <dgm:prSet presAssocID="{965AD3A5-1555-4F76-A2EC-5078DE9A39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2546EA-41FD-47EF-B7F5-D716D5BC946A}" type="pres">
      <dgm:prSet presAssocID="{0D87B796-5C66-4C99-8010-E586D1BE7A78}" presName="sibTrans" presStyleLbl="sibTrans2D1" presStyleIdx="1" presStyleCnt="2"/>
      <dgm:spPr/>
      <dgm:t>
        <a:bodyPr/>
        <a:lstStyle/>
        <a:p>
          <a:endParaRPr lang="hr-HR"/>
        </a:p>
      </dgm:t>
    </dgm:pt>
    <dgm:pt modelId="{DFF7B754-834F-41B5-AFA9-1A853FE61A5D}" type="pres">
      <dgm:prSet presAssocID="{0D87B796-5C66-4C99-8010-E586D1BE7A78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37593867-4DF0-45CD-98DF-C6A807509FF8}" type="pres">
      <dgm:prSet presAssocID="{BAD67B3D-384C-4342-BF87-00ACD28D4262}" presName="node" presStyleLbl="node1" presStyleIdx="2" presStyleCnt="3" custLinFactNeighborX="1082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262724B-9FDB-46AE-9BB0-72EE91BA304C}" srcId="{4E58673E-8A56-48CB-93E1-BB18964C9986}" destId="{965AD3A5-1555-4F76-A2EC-5078DE9A3919}" srcOrd="1" destOrd="0" parTransId="{E90CBB2C-9E6C-4A31-8CE3-3944308A598F}" sibTransId="{0D87B796-5C66-4C99-8010-E586D1BE7A78}"/>
    <dgm:cxn modelId="{5DB00E72-7A08-440B-9EC4-002E60A4197B}" type="presOf" srcId="{BAD67B3D-384C-4342-BF87-00ACD28D4262}" destId="{37593867-4DF0-45CD-98DF-C6A807509FF8}" srcOrd="0" destOrd="0" presId="urn:microsoft.com/office/officeart/2005/8/layout/process2"/>
    <dgm:cxn modelId="{AFFD04D6-2D93-4BE7-AB54-1B53B50DDEFA}" type="presOf" srcId="{0C3C30BB-495F-4D62-9D42-53F87FDDFC32}" destId="{0E2A64B7-CA47-4818-89AB-D5168DF64FC7}" srcOrd="1" destOrd="0" presId="urn:microsoft.com/office/officeart/2005/8/layout/process2"/>
    <dgm:cxn modelId="{0D1738B8-E5BB-4469-A2A5-F67BBB88B78D}" srcId="{4E58673E-8A56-48CB-93E1-BB18964C9986}" destId="{BAD67B3D-384C-4342-BF87-00ACD28D4262}" srcOrd="2" destOrd="0" parTransId="{5DA88852-1D3C-4754-9AAF-B214A2FE267D}" sibTransId="{8BD842D8-0B6D-4517-BD57-52AF54421B10}"/>
    <dgm:cxn modelId="{C6EB3305-06C2-473D-B8B8-AA2125284CF5}" type="presOf" srcId="{AA57CD49-C8AC-424E-826F-E4436A489ECF}" destId="{F7E79742-63D5-460B-8A1C-95A8D8A167BE}" srcOrd="0" destOrd="0" presId="urn:microsoft.com/office/officeart/2005/8/layout/process2"/>
    <dgm:cxn modelId="{80F84252-23EB-46F2-83FA-48119A8BC770}" type="presOf" srcId="{4E58673E-8A56-48CB-93E1-BB18964C9986}" destId="{BBCDF9C9-8872-4276-9D94-6859081C365A}" srcOrd="0" destOrd="0" presId="urn:microsoft.com/office/officeart/2005/8/layout/process2"/>
    <dgm:cxn modelId="{4046B7DF-9823-4A15-9A31-1900FE9557F8}" type="presOf" srcId="{965AD3A5-1555-4F76-A2EC-5078DE9A3919}" destId="{952E59F9-4D69-401A-80A3-0BB274BB8457}" srcOrd="0" destOrd="0" presId="urn:microsoft.com/office/officeart/2005/8/layout/process2"/>
    <dgm:cxn modelId="{93580E34-2CD2-4763-AC52-3C962DD488CF}" type="presOf" srcId="{0D87B796-5C66-4C99-8010-E586D1BE7A78}" destId="{DFF7B754-834F-41B5-AFA9-1A853FE61A5D}" srcOrd="1" destOrd="0" presId="urn:microsoft.com/office/officeart/2005/8/layout/process2"/>
    <dgm:cxn modelId="{5898FCBD-3144-412C-99E4-4C0A98C99C68}" srcId="{4E58673E-8A56-48CB-93E1-BB18964C9986}" destId="{AA57CD49-C8AC-424E-826F-E4436A489ECF}" srcOrd="0" destOrd="0" parTransId="{9B75A0AB-36E3-438C-AF17-617109631746}" sibTransId="{0C3C30BB-495F-4D62-9D42-53F87FDDFC32}"/>
    <dgm:cxn modelId="{B356DD0A-5401-4B72-94C4-7E84C3DD21E2}" type="presOf" srcId="{0D87B796-5C66-4C99-8010-E586D1BE7A78}" destId="{F82546EA-41FD-47EF-B7F5-D716D5BC946A}" srcOrd="0" destOrd="0" presId="urn:microsoft.com/office/officeart/2005/8/layout/process2"/>
    <dgm:cxn modelId="{9388AA12-E7EE-4534-9492-3041BF6A2E38}" type="presOf" srcId="{0C3C30BB-495F-4D62-9D42-53F87FDDFC32}" destId="{355E388B-1C63-4304-8307-B1A5E3BB2FA0}" srcOrd="0" destOrd="0" presId="urn:microsoft.com/office/officeart/2005/8/layout/process2"/>
    <dgm:cxn modelId="{D45D52C7-0513-4EE4-9763-C70B6EE6E50E}" type="presParOf" srcId="{BBCDF9C9-8872-4276-9D94-6859081C365A}" destId="{F7E79742-63D5-460B-8A1C-95A8D8A167BE}" srcOrd="0" destOrd="0" presId="urn:microsoft.com/office/officeart/2005/8/layout/process2"/>
    <dgm:cxn modelId="{8F0087B1-4A19-4B5E-9821-DF8903F6FD41}" type="presParOf" srcId="{BBCDF9C9-8872-4276-9D94-6859081C365A}" destId="{355E388B-1C63-4304-8307-B1A5E3BB2FA0}" srcOrd="1" destOrd="0" presId="urn:microsoft.com/office/officeart/2005/8/layout/process2"/>
    <dgm:cxn modelId="{441F8DB6-7CD2-4DFC-8CE5-61AC21C43BF3}" type="presParOf" srcId="{355E388B-1C63-4304-8307-B1A5E3BB2FA0}" destId="{0E2A64B7-CA47-4818-89AB-D5168DF64FC7}" srcOrd="0" destOrd="0" presId="urn:microsoft.com/office/officeart/2005/8/layout/process2"/>
    <dgm:cxn modelId="{3540D075-FC5B-4FD0-80AB-5EFE129DF5CD}" type="presParOf" srcId="{BBCDF9C9-8872-4276-9D94-6859081C365A}" destId="{952E59F9-4D69-401A-80A3-0BB274BB8457}" srcOrd="2" destOrd="0" presId="urn:microsoft.com/office/officeart/2005/8/layout/process2"/>
    <dgm:cxn modelId="{87CBCD3D-DE0C-49E1-9C19-206155B20755}" type="presParOf" srcId="{BBCDF9C9-8872-4276-9D94-6859081C365A}" destId="{F82546EA-41FD-47EF-B7F5-D716D5BC946A}" srcOrd="3" destOrd="0" presId="urn:microsoft.com/office/officeart/2005/8/layout/process2"/>
    <dgm:cxn modelId="{9A6EAD8C-4FBF-4E79-B554-AE3DB69B4CEF}" type="presParOf" srcId="{F82546EA-41FD-47EF-B7F5-D716D5BC946A}" destId="{DFF7B754-834F-41B5-AFA9-1A853FE61A5D}" srcOrd="0" destOrd="0" presId="urn:microsoft.com/office/officeart/2005/8/layout/process2"/>
    <dgm:cxn modelId="{89BE3B63-AEF6-4139-AD14-FC55C3620660}" type="presParOf" srcId="{BBCDF9C9-8872-4276-9D94-6859081C365A}" destId="{37593867-4DF0-45CD-98DF-C6A807509FF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9EB543-A68D-414B-B538-1E24DF863B23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825A64C-3FD2-4846-978F-71098817BAD7}">
      <dgm:prSet phldrT="[Text]"/>
      <dgm:spPr/>
      <dgm:t>
        <a:bodyPr/>
        <a:lstStyle/>
        <a:p>
          <a:r>
            <a:rPr lang="hr-HR" dirty="0" smtClean="0"/>
            <a:t>MINISTARSTVO TURIZMA – POSREDNIČKO TIJELO 1. RAZINE                                                                                             </a:t>
          </a:r>
          <a:r>
            <a:rPr lang="hr-HR" i="1" dirty="0" smtClean="0"/>
            <a:t>„Konačni prijedlog institucionalnog okvira za upravljanje fondovima EU u razdoblju 2014. - 2020.”  </a:t>
          </a:r>
          <a:endParaRPr lang="hr-HR" i="1" dirty="0"/>
        </a:p>
      </dgm:t>
    </dgm:pt>
    <dgm:pt modelId="{322841EF-65AE-4FA0-AC7D-E654EA4923B9}" type="parTrans" cxnId="{65BCC948-2549-48B4-9B9D-52B8C3DA9F20}">
      <dgm:prSet/>
      <dgm:spPr/>
      <dgm:t>
        <a:bodyPr/>
        <a:lstStyle/>
        <a:p>
          <a:endParaRPr lang="hr-HR"/>
        </a:p>
      </dgm:t>
    </dgm:pt>
    <dgm:pt modelId="{99EA398F-72ED-44E7-9E2D-F4C71F3316EA}" type="sibTrans" cxnId="{65BCC948-2549-48B4-9B9D-52B8C3DA9F20}">
      <dgm:prSet/>
      <dgm:spPr/>
      <dgm:t>
        <a:bodyPr/>
        <a:lstStyle/>
        <a:p>
          <a:endParaRPr lang="hr-HR"/>
        </a:p>
      </dgm:t>
    </dgm:pt>
    <dgm:pt modelId="{9C023E2A-4121-475D-9ECB-63EB2651AAF2}">
      <dgm:prSet custT="1"/>
      <dgm:spPr/>
      <dgm:t>
        <a:bodyPr/>
        <a:lstStyle/>
        <a:p>
          <a:r>
            <a:rPr lang="pl-PL" sz="2400" dirty="0" smtClean="0"/>
            <a:t>tematski cilj 9. </a:t>
          </a:r>
          <a:r>
            <a:rPr lang="pl-PL" sz="2000" dirty="0" smtClean="0"/>
            <a:t>(„Turizam za sve”) </a:t>
          </a:r>
          <a:endParaRPr lang="hr-HR" sz="2000" dirty="0"/>
        </a:p>
      </dgm:t>
    </dgm:pt>
    <dgm:pt modelId="{278D8C3A-E377-470D-8346-6C785C2A8267}" type="parTrans" cxnId="{8C97BD8F-0732-4717-B8CC-0BB2FD980A5A}">
      <dgm:prSet/>
      <dgm:spPr/>
      <dgm:t>
        <a:bodyPr/>
        <a:lstStyle/>
        <a:p>
          <a:endParaRPr lang="hr-HR"/>
        </a:p>
      </dgm:t>
    </dgm:pt>
    <dgm:pt modelId="{04C7CCF4-164D-495C-962B-B87FE9DECFD4}" type="sibTrans" cxnId="{8C97BD8F-0732-4717-B8CC-0BB2FD980A5A}">
      <dgm:prSet/>
      <dgm:spPr/>
      <dgm:t>
        <a:bodyPr/>
        <a:lstStyle/>
        <a:p>
          <a:endParaRPr lang="hr-HR"/>
        </a:p>
      </dgm:t>
    </dgm:pt>
    <dgm:pt modelId="{D5CF9669-5116-4925-B053-9893CBE283E6}">
      <dgm:prSet custT="1"/>
      <dgm:spPr/>
      <dgm:t>
        <a:bodyPr/>
        <a:lstStyle/>
        <a:p>
          <a:r>
            <a:rPr lang="hr-HR" sz="2400" dirty="0" smtClean="0"/>
            <a:t>tematski cilj 10. </a:t>
          </a:r>
          <a:r>
            <a:rPr lang="hr-HR" sz="2000" dirty="0" smtClean="0"/>
            <a:t>(„Centri kompetencija”)</a:t>
          </a:r>
        </a:p>
      </dgm:t>
    </dgm:pt>
    <dgm:pt modelId="{67D34701-A49A-4C70-AD99-BFDD05EFB35B}" type="parTrans" cxnId="{0A93AAB3-428E-4F13-9CFF-FFA370E4B300}">
      <dgm:prSet/>
      <dgm:spPr/>
      <dgm:t>
        <a:bodyPr/>
        <a:lstStyle/>
        <a:p>
          <a:endParaRPr lang="hr-HR"/>
        </a:p>
      </dgm:t>
    </dgm:pt>
    <dgm:pt modelId="{297DDA7D-C682-4DEE-B425-EB6407A1D7D2}" type="sibTrans" cxnId="{0A93AAB3-428E-4F13-9CFF-FFA370E4B300}">
      <dgm:prSet/>
      <dgm:spPr/>
      <dgm:t>
        <a:bodyPr/>
        <a:lstStyle/>
        <a:p>
          <a:endParaRPr lang="hr-HR"/>
        </a:p>
      </dgm:t>
    </dgm:pt>
    <dgm:pt modelId="{4B146720-DF9F-4295-A0AB-9BBF6A4A73CB}" type="pres">
      <dgm:prSet presAssocID="{369EB543-A68D-414B-B538-1E24DF863B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1572956-1BF1-4C95-9746-61D76394CBA5}" type="pres">
      <dgm:prSet presAssocID="{2825A64C-3FD2-4846-978F-71098817BAD7}" presName="boxAndChildren" presStyleCnt="0"/>
      <dgm:spPr/>
      <dgm:t>
        <a:bodyPr/>
        <a:lstStyle/>
        <a:p>
          <a:endParaRPr lang="hr-HR"/>
        </a:p>
      </dgm:t>
    </dgm:pt>
    <dgm:pt modelId="{75ECC3CA-C96A-4BFF-A4E5-F97D41EDDDD4}" type="pres">
      <dgm:prSet presAssocID="{2825A64C-3FD2-4846-978F-71098817BAD7}" presName="parentTextBox" presStyleLbl="node1" presStyleIdx="0" presStyleCnt="1"/>
      <dgm:spPr/>
      <dgm:t>
        <a:bodyPr/>
        <a:lstStyle/>
        <a:p>
          <a:endParaRPr lang="hr-HR"/>
        </a:p>
      </dgm:t>
    </dgm:pt>
    <dgm:pt modelId="{75A96A2E-C4B7-492B-918D-0334B3D7AA9C}" type="pres">
      <dgm:prSet presAssocID="{2825A64C-3FD2-4846-978F-71098817BAD7}" presName="entireBox" presStyleLbl="node1" presStyleIdx="0" presStyleCnt="1" custLinFactNeighborX="0" custLinFactNeighborY="18707"/>
      <dgm:spPr/>
      <dgm:t>
        <a:bodyPr/>
        <a:lstStyle/>
        <a:p>
          <a:endParaRPr lang="hr-HR"/>
        </a:p>
      </dgm:t>
    </dgm:pt>
    <dgm:pt modelId="{D75CB4EE-0B11-4373-A398-E2990BF584E6}" type="pres">
      <dgm:prSet presAssocID="{2825A64C-3FD2-4846-978F-71098817BAD7}" presName="descendantBox" presStyleCnt="0"/>
      <dgm:spPr/>
      <dgm:t>
        <a:bodyPr/>
        <a:lstStyle/>
        <a:p>
          <a:endParaRPr lang="hr-HR"/>
        </a:p>
      </dgm:t>
    </dgm:pt>
    <dgm:pt modelId="{D8849547-D14E-4714-B612-2A70CD35AAE2}" type="pres">
      <dgm:prSet presAssocID="{9C023E2A-4121-475D-9ECB-63EB2651AAF2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8C48F0-98B1-4E59-B143-7B1E55AAB125}" type="pres">
      <dgm:prSet presAssocID="{D5CF9669-5116-4925-B053-9893CBE283E6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C97BD8F-0732-4717-B8CC-0BB2FD980A5A}" srcId="{2825A64C-3FD2-4846-978F-71098817BAD7}" destId="{9C023E2A-4121-475D-9ECB-63EB2651AAF2}" srcOrd="0" destOrd="0" parTransId="{278D8C3A-E377-470D-8346-6C785C2A8267}" sibTransId="{04C7CCF4-164D-495C-962B-B87FE9DECFD4}"/>
    <dgm:cxn modelId="{E6CFCC5D-EAFC-4424-898F-6767C157E489}" type="presOf" srcId="{2825A64C-3FD2-4846-978F-71098817BAD7}" destId="{75A96A2E-C4B7-492B-918D-0334B3D7AA9C}" srcOrd="1" destOrd="0" presId="urn:microsoft.com/office/officeart/2005/8/layout/process4"/>
    <dgm:cxn modelId="{48CB052D-41EF-4777-A027-C4A0C762408D}" type="presOf" srcId="{369EB543-A68D-414B-B538-1E24DF863B23}" destId="{4B146720-DF9F-4295-A0AB-9BBF6A4A73CB}" srcOrd="0" destOrd="0" presId="urn:microsoft.com/office/officeart/2005/8/layout/process4"/>
    <dgm:cxn modelId="{0A93AAB3-428E-4F13-9CFF-FFA370E4B300}" srcId="{2825A64C-3FD2-4846-978F-71098817BAD7}" destId="{D5CF9669-5116-4925-B053-9893CBE283E6}" srcOrd="1" destOrd="0" parTransId="{67D34701-A49A-4C70-AD99-BFDD05EFB35B}" sibTransId="{297DDA7D-C682-4DEE-B425-EB6407A1D7D2}"/>
    <dgm:cxn modelId="{65BCC948-2549-48B4-9B9D-52B8C3DA9F20}" srcId="{369EB543-A68D-414B-B538-1E24DF863B23}" destId="{2825A64C-3FD2-4846-978F-71098817BAD7}" srcOrd="0" destOrd="0" parTransId="{322841EF-65AE-4FA0-AC7D-E654EA4923B9}" sibTransId="{99EA398F-72ED-44E7-9E2D-F4C71F3316EA}"/>
    <dgm:cxn modelId="{4E987593-4ACF-4D5D-A216-825029E58316}" type="presOf" srcId="{2825A64C-3FD2-4846-978F-71098817BAD7}" destId="{75ECC3CA-C96A-4BFF-A4E5-F97D41EDDDD4}" srcOrd="0" destOrd="0" presId="urn:microsoft.com/office/officeart/2005/8/layout/process4"/>
    <dgm:cxn modelId="{EDAAB6EE-EF8B-4991-AFEB-AD9C1AED53CA}" type="presOf" srcId="{9C023E2A-4121-475D-9ECB-63EB2651AAF2}" destId="{D8849547-D14E-4714-B612-2A70CD35AAE2}" srcOrd="0" destOrd="0" presId="urn:microsoft.com/office/officeart/2005/8/layout/process4"/>
    <dgm:cxn modelId="{F2885F05-C52D-4298-AFFC-FDD9E2E012F2}" type="presOf" srcId="{D5CF9669-5116-4925-B053-9893CBE283E6}" destId="{B58C48F0-98B1-4E59-B143-7B1E55AAB125}" srcOrd="0" destOrd="0" presId="urn:microsoft.com/office/officeart/2005/8/layout/process4"/>
    <dgm:cxn modelId="{AFF134C7-BB25-4862-B30E-F89DA9F8776B}" type="presParOf" srcId="{4B146720-DF9F-4295-A0AB-9BBF6A4A73CB}" destId="{E1572956-1BF1-4C95-9746-61D76394CBA5}" srcOrd="0" destOrd="0" presId="urn:microsoft.com/office/officeart/2005/8/layout/process4"/>
    <dgm:cxn modelId="{49B3850B-6A2F-4FD3-9F55-498756A669D1}" type="presParOf" srcId="{E1572956-1BF1-4C95-9746-61D76394CBA5}" destId="{75ECC3CA-C96A-4BFF-A4E5-F97D41EDDDD4}" srcOrd="0" destOrd="0" presId="urn:microsoft.com/office/officeart/2005/8/layout/process4"/>
    <dgm:cxn modelId="{56788544-6989-4FC7-8A71-EAA975644527}" type="presParOf" srcId="{E1572956-1BF1-4C95-9746-61D76394CBA5}" destId="{75A96A2E-C4B7-492B-918D-0334B3D7AA9C}" srcOrd="1" destOrd="0" presId="urn:microsoft.com/office/officeart/2005/8/layout/process4"/>
    <dgm:cxn modelId="{63D6B3F2-01B4-43A4-B387-EA7BEB612FED}" type="presParOf" srcId="{E1572956-1BF1-4C95-9746-61D76394CBA5}" destId="{D75CB4EE-0B11-4373-A398-E2990BF584E6}" srcOrd="2" destOrd="0" presId="urn:microsoft.com/office/officeart/2005/8/layout/process4"/>
    <dgm:cxn modelId="{C20D57E4-6964-4F32-9B2F-5DCCBC66A64D}" type="presParOf" srcId="{D75CB4EE-0B11-4373-A398-E2990BF584E6}" destId="{D8849547-D14E-4714-B612-2A70CD35AAE2}" srcOrd="0" destOrd="0" presId="urn:microsoft.com/office/officeart/2005/8/layout/process4"/>
    <dgm:cxn modelId="{DF3290D4-E89F-4ED7-BED3-53FA3DFF35EC}" type="presParOf" srcId="{D75CB4EE-0B11-4373-A398-E2990BF584E6}" destId="{B58C48F0-98B1-4E59-B143-7B1E55AAB12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589EEE2-D500-4408-BCD5-D9269842F04D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</dgm:pt>
    <dgm:pt modelId="{B973CCB2-32A9-4BD1-A66A-80129AB99616}">
      <dgm:prSet phldrT="[Text]" custT="1"/>
      <dgm:spPr/>
      <dgm:t>
        <a:bodyPr/>
        <a:lstStyle/>
        <a:p>
          <a:r>
            <a:rPr lang="hr-HR" sz="2000" dirty="0" smtClean="0"/>
            <a:t>10 milijuna eura</a:t>
          </a:r>
          <a:endParaRPr lang="hr-HR" sz="2000" dirty="0"/>
        </a:p>
      </dgm:t>
    </dgm:pt>
    <dgm:pt modelId="{3315028B-0E8C-4C52-836A-6D412B2B1B17}" type="parTrans" cxnId="{95A0A4CA-220C-45B8-966E-D53C2F588A19}">
      <dgm:prSet/>
      <dgm:spPr/>
      <dgm:t>
        <a:bodyPr/>
        <a:lstStyle/>
        <a:p>
          <a:endParaRPr lang="hr-HR"/>
        </a:p>
      </dgm:t>
    </dgm:pt>
    <dgm:pt modelId="{8C96BF40-4040-4163-96A0-7671B7006FEF}" type="sibTrans" cxnId="{95A0A4CA-220C-45B8-966E-D53C2F588A19}">
      <dgm:prSet/>
      <dgm:spPr/>
      <dgm:t>
        <a:bodyPr/>
        <a:lstStyle/>
        <a:p>
          <a:endParaRPr lang="hr-HR"/>
        </a:p>
      </dgm:t>
    </dgm:pt>
    <dgm:pt modelId="{EEB24A67-62EC-4006-ADDC-EA9D9B95A72C}">
      <dgm:prSet phldrT="[Text]" custT="1"/>
      <dgm:spPr/>
      <dgm:t>
        <a:bodyPr/>
        <a:lstStyle/>
        <a:p>
          <a:r>
            <a:rPr lang="hr-HR" sz="2000" dirty="0" smtClean="0"/>
            <a:t>detektirani ključni projekti</a:t>
          </a:r>
          <a:endParaRPr lang="hr-HR" sz="2000" dirty="0"/>
        </a:p>
      </dgm:t>
    </dgm:pt>
    <dgm:pt modelId="{E5DBB170-44AE-4B9A-BF3B-04F0CC21F289}" type="parTrans" cxnId="{26669C7D-4F2B-40CD-AE90-FFB922B85D8C}">
      <dgm:prSet/>
      <dgm:spPr/>
      <dgm:t>
        <a:bodyPr/>
        <a:lstStyle/>
        <a:p>
          <a:endParaRPr lang="hr-HR"/>
        </a:p>
      </dgm:t>
    </dgm:pt>
    <dgm:pt modelId="{E3950606-6EFF-4B0F-AD4B-03BBAC3E7ABF}" type="sibTrans" cxnId="{26669C7D-4F2B-40CD-AE90-FFB922B85D8C}">
      <dgm:prSet/>
      <dgm:spPr/>
      <dgm:t>
        <a:bodyPr/>
        <a:lstStyle/>
        <a:p>
          <a:endParaRPr lang="hr-HR"/>
        </a:p>
      </dgm:t>
    </dgm:pt>
    <dgm:pt modelId="{979FB9F1-680E-4FE1-B91A-E0623075EA14}">
      <dgm:prSet custT="1"/>
      <dgm:spPr/>
      <dgm:t>
        <a:bodyPr lIns="0" tIns="0" rIns="0" bIns="0" anchor="t" anchorCtr="0"/>
        <a:lstStyle/>
        <a:p>
          <a:endParaRPr lang="hr-HR" sz="1400" dirty="0" smtClean="0">
            <a:latin typeface="Calibri" panose="020F0502020204030204" pitchFamily="34" charset="0"/>
          </a:endParaRPr>
        </a:p>
        <a:p>
          <a:r>
            <a:rPr lang="hr-HR" sz="1400" dirty="0" smtClean="0">
              <a:latin typeface="Calibri" panose="020F0502020204030204" pitchFamily="34" charset="0"/>
            </a:rPr>
            <a:t>Potencijalni projekti za apliciranje na fondove:</a:t>
          </a:r>
        </a:p>
        <a:p>
          <a:r>
            <a:rPr lang="hr-HR" sz="1400" dirty="0" smtClean="0">
              <a:latin typeface="Calibri" panose="020F0502020204030204" pitchFamily="34" charset="0"/>
            </a:rPr>
            <a:t>„</a:t>
          </a:r>
          <a:r>
            <a:rPr lang="vi-VN" sz="1400" dirty="0" smtClean="0">
              <a:latin typeface="Calibri" panose="020F0502020204030204" pitchFamily="34" charset="0"/>
            </a:rPr>
            <a:t>Razvoj hostelske mreže u Hrvatskoj </a:t>
          </a:r>
          <a:r>
            <a:rPr lang="hr-HR" sz="1400" dirty="0" smtClean="0">
              <a:latin typeface="Calibri" panose="020F0502020204030204" pitchFamily="34" charset="0"/>
            </a:rPr>
            <a:t>” (Omladinski hostel Plitvice, Omladinski hostel Osijek, hostel u Virovitici itd.)</a:t>
          </a:r>
        </a:p>
        <a:p>
          <a:r>
            <a:rPr lang="hr-HR" sz="1400" dirty="0" smtClean="0">
              <a:latin typeface="Calibri" panose="020F0502020204030204" pitchFamily="34" charset="0"/>
            </a:rPr>
            <a:t>„</a:t>
          </a:r>
          <a:r>
            <a:rPr lang="vi-VN" sz="1400" dirty="0" smtClean="0">
              <a:latin typeface="Calibri" panose="020F0502020204030204" pitchFamily="34" charset="0"/>
            </a:rPr>
            <a:t>Aktivno starenje - </a:t>
          </a:r>
          <a:r>
            <a:rPr lang="hr-HR" sz="1400" dirty="0" smtClean="0">
              <a:latin typeface="Calibri" panose="020F0502020204030204" pitchFamily="34" charset="0"/>
            </a:rPr>
            <a:t>t</a:t>
          </a:r>
          <a:r>
            <a:rPr lang="vi-VN" sz="1400" dirty="0" smtClean="0">
              <a:latin typeface="Calibri" panose="020F0502020204030204" pitchFamily="34" charset="0"/>
            </a:rPr>
            <a:t>urizam za umirovljenike</a:t>
          </a:r>
          <a:r>
            <a:rPr lang="hr-HR" sz="1400" dirty="0" smtClean="0">
              <a:latin typeface="Calibri" panose="020F0502020204030204" pitchFamily="34" charset="0"/>
            </a:rPr>
            <a:t>”</a:t>
          </a:r>
          <a:r>
            <a:rPr lang="vi-VN" sz="1400" dirty="0" smtClean="0">
              <a:latin typeface="Calibri" panose="020F0502020204030204" pitchFamily="34" charset="0"/>
            </a:rPr>
            <a:t> </a:t>
          </a:r>
          <a:endParaRPr lang="hr-HR" sz="1400" dirty="0" smtClean="0">
            <a:latin typeface="Calibri" panose="020F0502020204030204" pitchFamily="34" charset="0"/>
          </a:endParaRPr>
        </a:p>
      </dgm:t>
    </dgm:pt>
    <dgm:pt modelId="{3277E5FB-D051-43D4-8A44-0D850FBEAD9B}" type="parTrans" cxnId="{2C497AAD-3F79-47A1-986B-E5A374EA3B08}">
      <dgm:prSet/>
      <dgm:spPr/>
      <dgm:t>
        <a:bodyPr/>
        <a:lstStyle/>
        <a:p>
          <a:endParaRPr lang="hr-HR"/>
        </a:p>
      </dgm:t>
    </dgm:pt>
    <dgm:pt modelId="{6EE11E2B-E317-4CD4-950F-953ABA7E3339}" type="sibTrans" cxnId="{2C497AAD-3F79-47A1-986B-E5A374EA3B08}">
      <dgm:prSet/>
      <dgm:spPr/>
      <dgm:t>
        <a:bodyPr/>
        <a:lstStyle/>
        <a:p>
          <a:endParaRPr lang="hr-HR"/>
        </a:p>
      </dgm:t>
    </dgm:pt>
    <dgm:pt modelId="{B51A7553-AC98-4131-AEE5-82A19647F7F7}" type="pres">
      <dgm:prSet presAssocID="{5589EEE2-D500-4408-BCD5-D9269842F04D}" presName="outerComposite" presStyleCnt="0">
        <dgm:presLayoutVars>
          <dgm:chMax val="5"/>
          <dgm:dir/>
          <dgm:resizeHandles val="exact"/>
        </dgm:presLayoutVars>
      </dgm:prSet>
      <dgm:spPr/>
    </dgm:pt>
    <dgm:pt modelId="{657344C2-9919-4551-A875-80D84DFA8502}" type="pres">
      <dgm:prSet presAssocID="{5589EEE2-D500-4408-BCD5-D9269842F04D}" presName="dummyMaxCanvas" presStyleCnt="0">
        <dgm:presLayoutVars/>
      </dgm:prSet>
      <dgm:spPr/>
    </dgm:pt>
    <dgm:pt modelId="{08886D59-D233-406D-ACC6-458EED9869D2}" type="pres">
      <dgm:prSet presAssocID="{5589EEE2-D500-4408-BCD5-D9269842F04D}" presName="ThreeNodes_1" presStyleLbl="node1" presStyleIdx="0" presStyleCnt="3" custScaleY="39803" custLinFactNeighborY="16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6E9BEC-72EC-4E82-BB37-CF0648441A90}" type="pres">
      <dgm:prSet presAssocID="{5589EEE2-D500-4408-BCD5-D9269842F04D}" presName="ThreeNodes_2" presStyleLbl="node1" presStyleIdx="1" presStyleCnt="3" custScaleY="48367" custLinFactNeighborX="-408" custLinFactNeighborY="-470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AC4D62-948D-4167-B8E6-D5B1B13C24FD}" type="pres">
      <dgm:prSet presAssocID="{5589EEE2-D500-4408-BCD5-D9269842F04D}" presName="ThreeNodes_3" presStyleLbl="node1" presStyleIdx="2" presStyleCnt="3" custScaleY="205320" custLinFactNeighborX="-520" custLinFactNeighborY="-194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CF3349-F91B-4149-A528-9FE869D71021}" type="pres">
      <dgm:prSet presAssocID="{5589EEE2-D500-4408-BCD5-D9269842F04D}" presName="ThreeConn_1-2" presStyleLbl="fgAccFollowNode1" presStyleIdx="0" presStyleCnt="2" custScaleY="100000" custLinFactNeighborX="1425" custLinFactNeighborY="-3689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C31AE1-8C76-47BF-AA1E-334754FA3AC9}" type="pres">
      <dgm:prSet presAssocID="{5589EEE2-D500-4408-BCD5-D9269842F04D}" presName="ThreeConn_2-3" presStyleLbl="fgAccFollowNode1" presStyleIdx="1" presStyleCnt="2" custLinFactNeighborX="-2856" custLinFactNeighborY="-995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2A4E49-EAD7-497B-8513-E61B354D6B2E}" type="pres">
      <dgm:prSet presAssocID="{5589EEE2-D500-4408-BCD5-D9269842F0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BF44C1-CFD3-4BED-BDB3-64C04947E849}" type="pres">
      <dgm:prSet presAssocID="{5589EEE2-D500-4408-BCD5-D9269842F0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B55B12-4913-499C-B204-2CC8827444EA}" type="pres">
      <dgm:prSet presAssocID="{5589EEE2-D500-4408-BCD5-D9269842F0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8FF7E96-5D83-44F2-8DB4-606DDF896E85}" type="presOf" srcId="{EEB24A67-62EC-4006-ADDC-EA9D9B95A72C}" destId="{076E9BEC-72EC-4E82-BB37-CF0648441A90}" srcOrd="0" destOrd="0" presId="urn:microsoft.com/office/officeart/2005/8/layout/vProcess5"/>
    <dgm:cxn modelId="{26669C7D-4F2B-40CD-AE90-FFB922B85D8C}" srcId="{5589EEE2-D500-4408-BCD5-D9269842F04D}" destId="{EEB24A67-62EC-4006-ADDC-EA9D9B95A72C}" srcOrd="1" destOrd="0" parTransId="{E5DBB170-44AE-4B9A-BF3B-04F0CC21F289}" sibTransId="{E3950606-6EFF-4B0F-AD4B-03BBAC3E7ABF}"/>
    <dgm:cxn modelId="{92268EE7-33BF-4862-9710-38C755266A85}" type="presOf" srcId="{8C96BF40-4040-4163-96A0-7671B7006FEF}" destId="{51CF3349-F91B-4149-A528-9FE869D71021}" srcOrd="0" destOrd="0" presId="urn:microsoft.com/office/officeart/2005/8/layout/vProcess5"/>
    <dgm:cxn modelId="{A0586515-9DFB-409C-AC31-C99923DAB4B2}" type="presOf" srcId="{979FB9F1-680E-4FE1-B91A-E0623075EA14}" destId="{F1B55B12-4913-499C-B204-2CC8827444EA}" srcOrd="1" destOrd="0" presId="urn:microsoft.com/office/officeart/2005/8/layout/vProcess5"/>
    <dgm:cxn modelId="{95A0A4CA-220C-45B8-966E-D53C2F588A19}" srcId="{5589EEE2-D500-4408-BCD5-D9269842F04D}" destId="{B973CCB2-32A9-4BD1-A66A-80129AB99616}" srcOrd="0" destOrd="0" parTransId="{3315028B-0E8C-4C52-836A-6D412B2B1B17}" sibTransId="{8C96BF40-4040-4163-96A0-7671B7006FEF}"/>
    <dgm:cxn modelId="{7EB72948-1963-44A1-94EB-765A9A54E3D8}" type="presOf" srcId="{EEB24A67-62EC-4006-ADDC-EA9D9B95A72C}" destId="{DFBF44C1-CFD3-4BED-BDB3-64C04947E849}" srcOrd="1" destOrd="0" presId="urn:microsoft.com/office/officeart/2005/8/layout/vProcess5"/>
    <dgm:cxn modelId="{380C7D47-0073-4997-B169-0A7546F3147E}" type="presOf" srcId="{979FB9F1-680E-4FE1-B91A-E0623075EA14}" destId="{49AC4D62-948D-4167-B8E6-D5B1B13C24FD}" srcOrd="0" destOrd="0" presId="urn:microsoft.com/office/officeart/2005/8/layout/vProcess5"/>
    <dgm:cxn modelId="{3944CB69-B6B6-498F-A1DB-948B67017602}" type="presOf" srcId="{B973CCB2-32A9-4BD1-A66A-80129AB99616}" destId="{C32A4E49-EAD7-497B-8513-E61B354D6B2E}" srcOrd="1" destOrd="0" presId="urn:microsoft.com/office/officeart/2005/8/layout/vProcess5"/>
    <dgm:cxn modelId="{516B9AAD-8ED0-4EF0-A6A1-7DE352B1891E}" type="presOf" srcId="{E3950606-6EFF-4B0F-AD4B-03BBAC3E7ABF}" destId="{C6C31AE1-8C76-47BF-AA1E-334754FA3AC9}" srcOrd="0" destOrd="0" presId="urn:microsoft.com/office/officeart/2005/8/layout/vProcess5"/>
    <dgm:cxn modelId="{55E634CA-7F70-47F4-BBAA-B0F9CA82EA39}" type="presOf" srcId="{B973CCB2-32A9-4BD1-A66A-80129AB99616}" destId="{08886D59-D233-406D-ACC6-458EED9869D2}" srcOrd="0" destOrd="0" presId="urn:microsoft.com/office/officeart/2005/8/layout/vProcess5"/>
    <dgm:cxn modelId="{2C497AAD-3F79-47A1-986B-E5A374EA3B08}" srcId="{5589EEE2-D500-4408-BCD5-D9269842F04D}" destId="{979FB9F1-680E-4FE1-B91A-E0623075EA14}" srcOrd="2" destOrd="0" parTransId="{3277E5FB-D051-43D4-8A44-0D850FBEAD9B}" sibTransId="{6EE11E2B-E317-4CD4-950F-953ABA7E3339}"/>
    <dgm:cxn modelId="{1CC44B12-14E3-45A8-A72F-58589A43E8FE}" type="presOf" srcId="{5589EEE2-D500-4408-BCD5-D9269842F04D}" destId="{B51A7553-AC98-4131-AEE5-82A19647F7F7}" srcOrd="0" destOrd="0" presId="urn:microsoft.com/office/officeart/2005/8/layout/vProcess5"/>
    <dgm:cxn modelId="{8C63CD76-0699-4D2E-8EB1-E56CF0DD92E7}" type="presParOf" srcId="{B51A7553-AC98-4131-AEE5-82A19647F7F7}" destId="{657344C2-9919-4551-A875-80D84DFA8502}" srcOrd="0" destOrd="0" presId="urn:microsoft.com/office/officeart/2005/8/layout/vProcess5"/>
    <dgm:cxn modelId="{6B28A60F-CCEF-4232-B4B7-CA8A5D80AC74}" type="presParOf" srcId="{B51A7553-AC98-4131-AEE5-82A19647F7F7}" destId="{08886D59-D233-406D-ACC6-458EED9869D2}" srcOrd="1" destOrd="0" presId="urn:microsoft.com/office/officeart/2005/8/layout/vProcess5"/>
    <dgm:cxn modelId="{B6F635C6-AF78-4A69-9BF8-C970B07A1CEF}" type="presParOf" srcId="{B51A7553-AC98-4131-AEE5-82A19647F7F7}" destId="{076E9BEC-72EC-4E82-BB37-CF0648441A90}" srcOrd="2" destOrd="0" presId="urn:microsoft.com/office/officeart/2005/8/layout/vProcess5"/>
    <dgm:cxn modelId="{60CD6B57-31C7-43BD-8DC3-9CC21003AC7F}" type="presParOf" srcId="{B51A7553-AC98-4131-AEE5-82A19647F7F7}" destId="{49AC4D62-948D-4167-B8E6-D5B1B13C24FD}" srcOrd="3" destOrd="0" presId="urn:microsoft.com/office/officeart/2005/8/layout/vProcess5"/>
    <dgm:cxn modelId="{87E565F1-9265-41EA-AD65-88A566477BF5}" type="presParOf" srcId="{B51A7553-AC98-4131-AEE5-82A19647F7F7}" destId="{51CF3349-F91B-4149-A528-9FE869D71021}" srcOrd="4" destOrd="0" presId="urn:microsoft.com/office/officeart/2005/8/layout/vProcess5"/>
    <dgm:cxn modelId="{343E332E-D097-4ADB-ABF6-B017E3AA819B}" type="presParOf" srcId="{B51A7553-AC98-4131-AEE5-82A19647F7F7}" destId="{C6C31AE1-8C76-47BF-AA1E-334754FA3AC9}" srcOrd="5" destOrd="0" presId="urn:microsoft.com/office/officeart/2005/8/layout/vProcess5"/>
    <dgm:cxn modelId="{9015494A-FD0E-448C-B192-C7D38C702F02}" type="presParOf" srcId="{B51A7553-AC98-4131-AEE5-82A19647F7F7}" destId="{C32A4E49-EAD7-497B-8513-E61B354D6B2E}" srcOrd="6" destOrd="0" presId="urn:microsoft.com/office/officeart/2005/8/layout/vProcess5"/>
    <dgm:cxn modelId="{FC9D6736-D219-4F71-8065-3450B0ED8B5B}" type="presParOf" srcId="{B51A7553-AC98-4131-AEE5-82A19647F7F7}" destId="{DFBF44C1-CFD3-4BED-BDB3-64C04947E849}" srcOrd="7" destOrd="0" presId="urn:microsoft.com/office/officeart/2005/8/layout/vProcess5"/>
    <dgm:cxn modelId="{CFDD1411-DDB9-42A1-8D15-D588DBFBEB34}" type="presParOf" srcId="{B51A7553-AC98-4131-AEE5-82A19647F7F7}" destId="{F1B55B12-4913-499C-B204-2CC8827444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589EEE2-D500-4408-BCD5-D9269842F04D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</dgm:pt>
    <dgm:pt modelId="{B973CCB2-32A9-4BD1-A66A-80129AB99616}">
      <dgm:prSet phldrT="[Text]" custT="1"/>
      <dgm:spPr/>
      <dgm:t>
        <a:bodyPr/>
        <a:lstStyle/>
        <a:p>
          <a:r>
            <a:rPr lang="hr-HR" sz="2000" dirty="0" smtClean="0"/>
            <a:t>75 milijuna eura</a:t>
          </a:r>
          <a:endParaRPr lang="hr-HR" sz="2000" dirty="0"/>
        </a:p>
      </dgm:t>
    </dgm:pt>
    <dgm:pt modelId="{3315028B-0E8C-4C52-836A-6D412B2B1B17}" type="parTrans" cxnId="{95A0A4CA-220C-45B8-966E-D53C2F588A19}">
      <dgm:prSet/>
      <dgm:spPr/>
      <dgm:t>
        <a:bodyPr/>
        <a:lstStyle/>
        <a:p>
          <a:endParaRPr lang="hr-HR"/>
        </a:p>
      </dgm:t>
    </dgm:pt>
    <dgm:pt modelId="{8C96BF40-4040-4163-96A0-7671B7006FEF}" type="sibTrans" cxnId="{95A0A4CA-220C-45B8-966E-D53C2F588A19}">
      <dgm:prSet/>
      <dgm:spPr/>
      <dgm:t>
        <a:bodyPr/>
        <a:lstStyle/>
        <a:p>
          <a:endParaRPr lang="hr-HR"/>
        </a:p>
      </dgm:t>
    </dgm:pt>
    <dgm:pt modelId="{EEB24A67-62EC-4006-ADDC-EA9D9B95A72C}">
      <dgm:prSet phldrT="[Text]" custT="1"/>
      <dgm:spPr/>
      <dgm:t>
        <a:bodyPr/>
        <a:lstStyle/>
        <a:p>
          <a:r>
            <a:rPr lang="hr-HR" sz="2000" dirty="0" smtClean="0"/>
            <a:t>detektirani ključni potencijalni projekti</a:t>
          </a:r>
          <a:endParaRPr lang="hr-HR" sz="2000" dirty="0"/>
        </a:p>
      </dgm:t>
    </dgm:pt>
    <dgm:pt modelId="{E5DBB170-44AE-4B9A-BF3B-04F0CC21F289}" type="parTrans" cxnId="{26669C7D-4F2B-40CD-AE90-FFB922B85D8C}">
      <dgm:prSet/>
      <dgm:spPr/>
      <dgm:t>
        <a:bodyPr/>
        <a:lstStyle/>
        <a:p>
          <a:endParaRPr lang="hr-HR"/>
        </a:p>
      </dgm:t>
    </dgm:pt>
    <dgm:pt modelId="{E3950606-6EFF-4B0F-AD4B-03BBAC3E7ABF}" type="sibTrans" cxnId="{26669C7D-4F2B-40CD-AE90-FFB922B85D8C}">
      <dgm:prSet/>
      <dgm:spPr/>
      <dgm:t>
        <a:bodyPr/>
        <a:lstStyle/>
        <a:p>
          <a:endParaRPr lang="hr-HR"/>
        </a:p>
      </dgm:t>
    </dgm:pt>
    <dgm:pt modelId="{07FC50A7-AF92-4AAD-A5B3-74FB22643EEE}">
      <dgm:prSet custT="1"/>
      <dgm:spPr/>
      <dgm:t>
        <a:bodyPr/>
        <a:lstStyle/>
        <a:p>
          <a:r>
            <a:rPr lang="hr-HR" sz="1400" dirty="0" smtClean="0"/>
            <a:t>Potencijalni projekti za apliciranje na fondove : </a:t>
          </a:r>
        </a:p>
        <a:p>
          <a:r>
            <a:rPr lang="hr-HR" sz="1200" dirty="0" smtClean="0"/>
            <a:t>„Centar kompetencija Suhopolje”</a:t>
          </a:r>
        </a:p>
        <a:p>
          <a:r>
            <a:rPr lang="hr-HR" sz="1200" dirty="0" smtClean="0"/>
            <a:t>„Regionalni centar kompetencija za turizam i ugostiteljstvo Zabok”</a:t>
          </a:r>
        </a:p>
        <a:p>
          <a:r>
            <a:rPr lang="hr-HR" sz="1200" dirty="0" smtClean="0"/>
            <a:t>„CapTure” </a:t>
          </a:r>
        </a:p>
        <a:p>
          <a:r>
            <a:rPr lang="hr-HR" sz="1200" dirty="0" smtClean="0"/>
            <a:t>„Centar kompetencija pri HGK”</a:t>
          </a:r>
        </a:p>
        <a:p>
          <a:r>
            <a:rPr lang="hr-HR" sz="1200" dirty="0" smtClean="0"/>
            <a:t>„Eno-gastro akademija Rovinj”</a:t>
          </a:r>
          <a:endParaRPr lang="hr-HR" sz="1200" dirty="0"/>
        </a:p>
      </dgm:t>
    </dgm:pt>
    <dgm:pt modelId="{0C9C0041-0E34-471A-9242-72F56FCA03FB}" type="sibTrans" cxnId="{27F9E02B-C12A-4DD7-A026-13F694AFE271}">
      <dgm:prSet/>
      <dgm:spPr/>
      <dgm:t>
        <a:bodyPr/>
        <a:lstStyle/>
        <a:p>
          <a:endParaRPr lang="hr-HR"/>
        </a:p>
      </dgm:t>
    </dgm:pt>
    <dgm:pt modelId="{3DEBABC8-8136-4C7B-8D37-58AA2D24B973}" type="parTrans" cxnId="{27F9E02B-C12A-4DD7-A026-13F694AFE271}">
      <dgm:prSet/>
      <dgm:spPr/>
      <dgm:t>
        <a:bodyPr/>
        <a:lstStyle/>
        <a:p>
          <a:endParaRPr lang="hr-HR"/>
        </a:p>
      </dgm:t>
    </dgm:pt>
    <dgm:pt modelId="{B51A7553-AC98-4131-AEE5-82A19647F7F7}" type="pres">
      <dgm:prSet presAssocID="{5589EEE2-D500-4408-BCD5-D9269842F04D}" presName="outerComposite" presStyleCnt="0">
        <dgm:presLayoutVars>
          <dgm:chMax val="5"/>
          <dgm:dir/>
          <dgm:resizeHandles val="exact"/>
        </dgm:presLayoutVars>
      </dgm:prSet>
      <dgm:spPr/>
    </dgm:pt>
    <dgm:pt modelId="{657344C2-9919-4551-A875-80D84DFA8502}" type="pres">
      <dgm:prSet presAssocID="{5589EEE2-D500-4408-BCD5-D9269842F04D}" presName="dummyMaxCanvas" presStyleCnt="0">
        <dgm:presLayoutVars/>
      </dgm:prSet>
      <dgm:spPr/>
    </dgm:pt>
    <dgm:pt modelId="{08886D59-D233-406D-ACC6-458EED9869D2}" type="pres">
      <dgm:prSet presAssocID="{5589EEE2-D500-4408-BCD5-D9269842F04D}" presName="ThreeNodes_1" presStyleLbl="node1" presStyleIdx="0" presStyleCnt="3" custScaleY="59573" custLinFactNeighborY="16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6E9BEC-72EC-4E82-BB37-CF0648441A90}" type="pres">
      <dgm:prSet presAssocID="{5589EEE2-D500-4408-BCD5-D9269842F04D}" presName="ThreeNodes_2" presStyleLbl="node1" presStyleIdx="1" presStyleCnt="3" custScaleY="66666" custLinFactNeighborY="-3195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AC4D62-948D-4167-B8E6-D5B1B13C24FD}" type="pres">
      <dgm:prSet presAssocID="{5589EEE2-D500-4408-BCD5-D9269842F04D}" presName="ThreeNodes_3" presStyleLbl="node1" presStyleIdx="2" presStyleCnt="3" custScaleY="164164" custLinFactNeighborX="745" custLinFactNeighborY="-195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CF3349-F91B-4149-A528-9FE869D71021}" type="pres">
      <dgm:prSet presAssocID="{5589EEE2-D500-4408-BCD5-D9269842F04D}" presName="ThreeConn_1-2" presStyleLbl="fgAccFollowNode1" presStyleIdx="0" presStyleCnt="2" custScaleY="100000" custLinFactNeighborX="1425" custLinFactNeighborY="-3689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C31AE1-8C76-47BF-AA1E-334754FA3AC9}" type="pres">
      <dgm:prSet presAssocID="{5589EEE2-D500-4408-BCD5-D9269842F04D}" presName="ThreeConn_2-3" presStyleLbl="fgAccFollowNode1" presStyleIdx="1" presStyleCnt="2" custLinFactNeighborX="2279" custLinFactNeighborY="-3302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2A4E49-EAD7-497B-8513-E61B354D6B2E}" type="pres">
      <dgm:prSet presAssocID="{5589EEE2-D500-4408-BCD5-D9269842F04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BF44C1-CFD3-4BED-BDB3-64C04947E849}" type="pres">
      <dgm:prSet presAssocID="{5589EEE2-D500-4408-BCD5-D9269842F04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B55B12-4913-499C-B204-2CC8827444EA}" type="pres">
      <dgm:prSet presAssocID="{5589EEE2-D500-4408-BCD5-D9269842F04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6669C7D-4F2B-40CD-AE90-FFB922B85D8C}" srcId="{5589EEE2-D500-4408-BCD5-D9269842F04D}" destId="{EEB24A67-62EC-4006-ADDC-EA9D9B95A72C}" srcOrd="1" destOrd="0" parTransId="{E5DBB170-44AE-4B9A-BF3B-04F0CC21F289}" sibTransId="{E3950606-6EFF-4B0F-AD4B-03BBAC3E7ABF}"/>
    <dgm:cxn modelId="{FBB1810F-4A59-4D2B-823B-C0D9C34990AA}" type="presOf" srcId="{07FC50A7-AF92-4AAD-A5B3-74FB22643EEE}" destId="{49AC4D62-948D-4167-B8E6-D5B1B13C24FD}" srcOrd="0" destOrd="0" presId="urn:microsoft.com/office/officeart/2005/8/layout/vProcess5"/>
    <dgm:cxn modelId="{95A0A4CA-220C-45B8-966E-D53C2F588A19}" srcId="{5589EEE2-D500-4408-BCD5-D9269842F04D}" destId="{B973CCB2-32A9-4BD1-A66A-80129AB99616}" srcOrd="0" destOrd="0" parTransId="{3315028B-0E8C-4C52-836A-6D412B2B1B17}" sibTransId="{8C96BF40-4040-4163-96A0-7671B7006FEF}"/>
    <dgm:cxn modelId="{E5550D17-4638-4884-922A-AF561BF5F8A0}" type="presOf" srcId="{E3950606-6EFF-4B0F-AD4B-03BBAC3E7ABF}" destId="{C6C31AE1-8C76-47BF-AA1E-334754FA3AC9}" srcOrd="0" destOrd="0" presId="urn:microsoft.com/office/officeart/2005/8/layout/vProcess5"/>
    <dgm:cxn modelId="{661FA967-B42D-4DD1-AB0D-1B079F68AB60}" type="presOf" srcId="{B973CCB2-32A9-4BD1-A66A-80129AB99616}" destId="{08886D59-D233-406D-ACC6-458EED9869D2}" srcOrd="0" destOrd="0" presId="urn:microsoft.com/office/officeart/2005/8/layout/vProcess5"/>
    <dgm:cxn modelId="{3120D292-A9D1-4B61-9BFE-68614E9C10F3}" type="presOf" srcId="{EEB24A67-62EC-4006-ADDC-EA9D9B95A72C}" destId="{076E9BEC-72EC-4E82-BB37-CF0648441A90}" srcOrd="0" destOrd="0" presId="urn:microsoft.com/office/officeart/2005/8/layout/vProcess5"/>
    <dgm:cxn modelId="{27F9E02B-C12A-4DD7-A026-13F694AFE271}" srcId="{5589EEE2-D500-4408-BCD5-D9269842F04D}" destId="{07FC50A7-AF92-4AAD-A5B3-74FB22643EEE}" srcOrd="2" destOrd="0" parTransId="{3DEBABC8-8136-4C7B-8D37-58AA2D24B973}" sibTransId="{0C9C0041-0E34-471A-9242-72F56FCA03FB}"/>
    <dgm:cxn modelId="{643715D6-7114-4C3C-BE10-AE38DE206B97}" type="presOf" srcId="{B973CCB2-32A9-4BD1-A66A-80129AB99616}" destId="{C32A4E49-EAD7-497B-8513-E61B354D6B2E}" srcOrd="1" destOrd="0" presId="urn:microsoft.com/office/officeart/2005/8/layout/vProcess5"/>
    <dgm:cxn modelId="{6F1DFB87-9003-44A8-A53F-7BF9FF164845}" type="presOf" srcId="{07FC50A7-AF92-4AAD-A5B3-74FB22643EEE}" destId="{F1B55B12-4913-499C-B204-2CC8827444EA}" srcOrd="1" destOrd="0" presId="urn:microsoft.com/office/officeart/2005/8/layout/vProcess5"/>
    <dgm:cxn modelId="{39F03D74-C0B9-43C3-AA67-D7045AAB59DE}" type="presOf" srcId="{8C96BF40-4040-4163-96A0-7671B7006FEF}" destId="{51CF3349-F91B-4149-A528-9FE869D71021}" srcOrd="0" destOrd="0" presId="urn:microsoft.com/office/officeart/2005/8/layout/vProcess5"/>
    <dgm:cxn modelId="{4AC5EBAF-A1E7-4872-B84C-BFF197B2390A}" type="presOf" srcId="{5589EEE2-D500-4408-BCD5-D9269842F04D}" destId="{B51A7553-AC98-4131-AEE5-82A19647F7F7}" srcOrd="0" destOrd="0" presId="urn:microsoft.com/office/officeart/2005/8/layout/vProcess5"/>
    <dgm:cxn modelId="{4B23DA79-FB19-4AC4-BA1A-84286CF6E21D}" type="presOf" srcId="{EEB24A67-62EC-4006-ADDC-EA9D9B95A72C}" destId="{DFBF44C1-CFD3-4BED-BDB3-64C04947E849}" srcOrd="1" destOrd="0" presId="urn:microsoft.com/office/officeart/2005/8/layout/vProcess5"/>
    <dgm:cxn modelId="{71C3613E-462D-481B-A063-81099E0929B1}" type="presParOf" srcId="{B51A7553-AC98-4131-AEE5-82A19647F7F7}" destId="{657344C2-9919-4551-A875-80D84DFA8502}" srcOrd="0" destOrd="0" presId="urn:microsoft.com/office/officeart/2005/8/layout/vProcess5"/>
    <dgm:cxn modelId="{D9434533-0A19-4099-82AB-CC7D40B9C02F}" type="presParOf" srcId="{B51A7553-AC98-4131-AEE5-82A19647F7F7}" destId="{08886D59-D233-406D-ACC6-458EED9869D2}" srcOrd="1" destOrd="0" presId="urn:microsoft.com/office/officeart/2005/8/layout/vProcess5"/>
    <dgm:cxn modelId="{A490BF94-AA7D-4F71-9F7F-BFB75700ADC3}" type="presParOf" srcId="{B51A7553-AC98-4131-AEE5-82A19647F7F7}" destId="{076E9BEC-72EC-4E82-BB37-CF0648441A90}" srcOrd="2" destOrd="0" presId="urn:microsoft.com/office/officeart/2005/8/layout/vProcess5"/>
    <dgm:cxn modelId="{E11AADFA-78B6-4941-AEDA-36C5AAFEB747}" type="presParOf" srcId="{B51A7553-AC98-4131-AEE5-82A19647F7F7}" destId="{49AC4D62-948D-4167-B8E6-D5B1B13C24FD}" srcOrd="3" destOrd="0" presId="urn:microsoft.com/office/officeart/2005/8/layout/vProcess5"/>
    <dgm:cxn modelId="{B4A367B7-E631-4EC1-A2B0-E0161FCA547D}" type="presParOf" srcId="{B51A7553-AC98-4131-AEE5-82A19647F7F7}" destId="{51CF3349-F91B-4149-A528-9FE869D71021}" srcOrd="4" destOrd="0" presId="urn:microsoft.com/office/officeart/2005/8/layout/vProcess5"/>
    <dgm:cxn modelId="{C792475C-D4F3-4E47-B851-A02450759F18}" type="presParOf" srcId="{B51A7553-AC98-4131-AEE5-82A19647F7F7}" destId="{C6C31AE1-8C76-47BF-AA1E-334754FA3AC9}" srcOrd="5" destOrd="0" presId="urn:microsoft.com/office/officeart/2005/8/layout/vProcess5"/>
    <dgm:cxn modelId="{5DA06C3C-08D4-41E8-883F-451D4671E380}" type="presParOf" srcId="{B51A7553-AC98-4131-AEE5-82A19647F7F7}" destId="{C32A4E49-EAD7-497B-8513-E61B354D6B2E}" srcOrd="6" destOrd="0" presId="urn:microsoft.com/office/officeart/2005/8/layout/vProcess5"/>
    <dgm:cxn modelId="{345584C6-F68A-416E-875B-2700634E1B96}" type="presParOf" srcId="{B51A7553-AC98-4131-AEE5-82A19647F7F7}" destId="{DFBF44C1-CFD3-4BED-BDB3-64C04947E849}" srcOrd="7" destOrd="0" presId="urn:microsoft.com/office/officeart/2005/8/layout/vProcess5"/>
    <dgm:cxn modelId="{925CD59C-8A3F-4CEB-89FF-7A4A183BD76C}" type="presParOf" srcId="{B51A7553-AC98-4131-AEE5-82A19647F7F7}" destId="{F1B55B12-4913-499C-B204-2CC8827444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23048-E483-4A93-A3A3-38DF6CBDE201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6463D19-35D5-44BE-85DA-30E91CF1090E}">
      <dgm:prSet phldrT="[Text]"/>
      <dgm:spPr/>
      <dgm:t>
        <a:bodyPr/>
        <a:lstStyle/>
        <a:p>
          <a:r>
            <a:rPr lang="hr-HR" b="1" dirty="0" smtClean="0"/>
            <a:t>Investicije</a:t>
          </a:r>
          <a:endParaRPr lang="en-GB" b="1" dirty="0"/>
        </a:p>
      </dgm:t>
    </dgm:pt>
    <dgm:pt modelId="{625F4186-7377-4142-A99A-745347E910EF}" type="parTrans" cxnId="{4F49FB85-8819-4420-AB9F-C7D4E37F6300}">
      <dgm:prSet/>
      <dgm:spPr/>
      <dgm:t>
        <a:bodyPr/>
        <a:lstStyle/>
        <a:p>
          <a:endParaRPr lang="en-GB"/>
        </a:p>
      </dgm:t>
    </dgm:pt>
    <dgm:pt modelId="{2D341E2A-E91E-4441-AB95-6B18A704CB4A}" type="sibTrans" cxnId="{4F49FB85-8819-4420-AB9F-C7D4E37F6300}">
      <dgm:prSet/>
      <dgm:spPr/>
      <dgm:t>
        <a:bodyPr/>
        <a:lstStyle/>
        <a:p>
          <a:endParaRPr lang="en-GB"/>
        </a:p>
      </dgm:t>
    </dgm:pt>
    <dgm:pt modelId="{6E324F7E-4A00-45D4-AFC2-B88273AF3326}">
      <dgm:prSet phldrT="[Text]"/>
      <dgm:spPr/>
      <dgm:t>
        <a:bodyPr/>
        <a:lstStyle/>
        <a:p>
          <a:r>
            <a:rPr lang="hr-HR" b="1" smtClean="0"/>
            <a:t>Poboljšanje strukture i kvalitete smještaja</a:t>
          </a:r>
          <a:endParaRPr lang="en-GB" b="1" dirty="0"/>
        </a:p>
      </dgm:t>
    </dgm:pt>
    <dgm:pt modelId="{80A9E2FC-6D08-44B6-8CC5-00C5E4E8656F}" type="parTrans" cxnId="{60509762-6977-4B49-AD75-79BF95F55CE9}">
      <dgm:prSet/>
      <dgm:spPr/>
      <dgm:t>
        <a:bodyPr/>
        <a:lstStyle/>
        <a:p>
          <a:endParaRPr lang="en-GB"/>
        </a:p>
      </dgm:t>
    </dgm:pt>
    <dgm:pt modelId="{84D0753D-CB5D-4512-B52D-B1FC0FE38EB3}" type="sibTrans" cxnId="{60509762-6977-4B49-AD75-79BF95F55CE9}">
      <dgm:prSet/>
      <dgm:spPr/>
      <dgm:t>
        <a:bodyPr/>
        <a:lstStyle/>
        <a:p>
          <a:endParaRPr lang="en-GB"/>
        </a:p>
      </dgm:t>
    </dgm:pt>
    <dgm:pt modelId="{B85DFAD3-5550-4856-B345-E7CF5F5330BA}">
      <dgm:prSet phldrT="[Text]"/>
      <dgm:spPr/>
      <dgm:t>
        <a:bodyPr/>
        <a:lstStyle/>
        <a:p>
          <a:r>
            <a:rPr lang="hr-HR" b="1" dirty="0" smtClean="0"/>
            <a:t>Novo zapošljavanje</a:t>
          </a:r>
          <a:endParaRPr lang="en-GB" b="1" dirty="0"/>
        </a:p>
      </dgm:t>
    </dgm:pt>
    <dgm:pt modelId="{F7CA082B-4D99-4324-BC36-591DEC55E22F}" type="parTrans" cxnId="{C99C3E1A-085C-4BEF-B7CC-8A93988744FB}">
      <dgm:prSet/>
      <dgm:spPr/>
      <dgm:t>
        <a:bodyPr/>
        <a:lstStyle/>
        <a:p>
          <a:endParaRPr lang="en-GB"/>
        </a:p>
      </dgm:t>
    </dgm:pt>
    <dgm:pt modelId="{4ED452D0-3391-4139-B2C6-9351C6F9152F}" type="sibTrans" cxnId="{C99C3E1A-085C-4BEF-B7CC-8A93988744FB}">
      <dgm:prSet/>
      <dgm:spPr/>
      <dgm:t>
        <a:bodyPr/>
        <a:lstStyle/>
        <a:p>
          <a:endParaRPr lang="en-GB"/>
        </a:p>
      </dgm:t>
    </dgm:pt>
    <dgm:pt modelId="{3E4DDEE0-A690-4054-B3D8-8AF829C4DF27}">
      <dgm:prSet custT="1"/>
      <dgm:spPr/>
      <dgm:t>
        <a:bodyPr/>
        <a:lstStyle/>
        <a:p>
          <a:pPr>
            <a:tabLst>
              <a:tab pos="7088188" algn="l"/>
            </a:tabLst>
          </a:pPr>
          <a:r>
            <a:rPr lang="it-IT" sz="1600" smtClean="0"/>
            <a:t>Nove investicije od 7 milijardi €</a:t>
          </a:r>
          <a:endParaRPr lang="en-GB" sz="1600" dirty="0"/>
        </a:p>
      </dgm:t>
    </dgm:pt>
    <dgm:pt modelId="{B6F6A9A8-E82A-4896-9590-207DBD05EAE9}" type="parTrans" cxnId="{66B39953-9C2C-4247-B233-A34F011E1D2A}">
      <dgm:prSet/>
      <dgm:spPr/>
      <dgm:t>
        <a:bodyPr/>
        <a:lstStyle/>
        <a:p>
          <a:endParaRPr lang="en-GB"/>
        </a:p>
      </dgm:t>
    </dgm:pt>
    <dgm:pt modelId="{A9A040D2-60B5-48C9-A659-D9D64B66A100}" type="sibTrans" cxnId="{66B39953-9C2C-4247-B233-A34F011E1D2A}">
      <dgm:prSet/>
      <dgm:spPr/>
      <dgm:t>
        <a:bodyPr/>
        <a:lstStyle/>
        <a:p>
          <a:endParaRPr lang="en-GB"/>
        </a:p>
      </dgm:t>
    </dgm:pt>
    <dgm:pt modelId="{E6986E8B-86C8-4BB3-BE9E-00ED6AE41A76}">
      <dgm:prSet custT="1"/>
      <dgm:spPr/>
      <dgm:t>
        <a:bodyPr/>
        <a:lstStyle/>
        <a:p>
          <a:r>
            <a:rPr lang="hr-HR" sz="1600" smtClean="0"/>
            <a:t>Povećanje hotelskog udjela (sa 13% na 18%) i povećanje kvalitete obiteljskog smještaja te smještaja u kampovima </a:t>
          </a:r>
          <a:endParaRPr lang="en-GB" sz="1600" dirty="0"/>
        </a:p>
      </dgm:t>
    </dgm:pt>
    <dgm:pt modelId="{EDC48400-AD3A-4D74-9A63-577467F887E7}" type="parTrans" cxnId="{215EBB24-FBCE-49CB-9692-06E7A1E11A9C}">
      <dgm:prSet/>
      <dgm:spPr/>
      <dgm:t>
        <a:bodyPr/>
        <a:lstStyle/>
        <a:p>
          <a:endParaRPr lang="en-GB"/>
        </a:p>
      </dgm:t>
    </dgm:pt>
    <dgm:pt modelId="{6F84F38E-D933-4CA6-A1EA-A9A3BE875ABA}" type="sibTrans" cxnId="{215EBB24-FBCE-49CB-9692-06E7A1E11A9C}">
      <dgm:prSet/>
      <dgm:spPr/>
      <dgm:t>
        <a:bodyPr/>
        <a:lstStyle/>
        <a:p>
          <a:endParaRPr lang="en-GB"/>
        </a:p>
      </dgm:t>
    </dgm:pt>
    <dgm:pt modelId="{AAD9BB5A-04EE-4B46-AABC-1A5055C7835B}">
      <dgm:prSet custT="1"/>
      <dgm:spPr/>
      <dgm:t>
        <a:bodyPr/>
        <a:lstStyle/>
        <a:p>
          <a:r>
            <a:rPr lang="hr-HR" sz="1600" dirty="0" smtClean="0"/>
            <a:t>14,3 milijardi € ukupne turističke potrošnje (12,5 </a:t>
          </a:r>
          <a:r>
            <a:rPr lang="hr-HR" sz="1600" dirty="0" err="1" smtClean="0"/>
            <a:t>mlrd</a:t>
          </a:r>
          <a:r>
            <a:rPr lang="hr-HR" sz="1600" dirty="0" smtClean="0"/>
            <a:t>. € inozemna) </a:t>
          </a:r>
          <a:endParaRPr lang="en-GB" sz="1600" dirty="0"/>
        </a:p>
      </dgm:t>
    </dgm:pt>
    <dgm:pt modelId="{65FEB883-93DA-4597-996E-8092BDC84089}" type="parTrans" cxnId="{2B1993AE-7FAE-403F-848D-51D5F0BB8C51}">
      <dgm:prSet/>
      <dgm:spPr/>
      <dgm:t>
        <a:bodyPr/>
        <a:lstStyle/>
        <a:p>
          <a:endParaRPr lang="en-GB"/>
        </a:p>
      </dgm:t>
    </dgm:pt>
    <dgm:pt modelId="{67D6DFF4-E974-4787-A8F0-A2FC1541343B}" type="sibTrans" cxnId="{2B1993AE-7FAE-403F-848D-51D5F0BB8C51}">
      <dgm:prSet/>
      <dgm:spPr/>
      <dgm:t>
        <a:bodyPr/>
        <a:lstStyle/>
        <a:p>
          <a:endParaRPr lang="en-GB"/>
        </a:p>
      </dgm:t>
    </dgm:pt>
    <dgm:pt modelId="{EFA5B4FE-BACC-4F80-9DFE-00962F118D81}">
      <dgm:prSet phldrT="[Text]"/>
      <dgm:spPr/>
      <dgm:t>
        <a:bodyPr/>
        <a:lstStyle/>
        <a:p>
          <a:r>
            <a:rPr lang="hr-HR" b="1" smtClean="0"/>
            <a:t>Povećanje turističke potrošnje</a:t>
          </a:r>
          <a:endParaRPr lang="en-GB" b="1" dirty="0"/>
        </a:p>
      </dgm:t>
    </dgm:pt>
    <dgm:pt modelId="{A771142A-72D8-4915-8E8B-0037C1860975}" type="parTrans" cxnId="{7DA0EF5A-FBC8-452A-8C55-1A2E14B81FC8}">
      <dgm:prSet/>
      <dgm:spPr/>
      <dgm:t>
        <a:bodyPr/>
        <a:lstStyle/>
        <a:p>
          <a:endParaRPr lang="en-GB"/>
        </a:p>
      </dgm:t>
    </dgm:pt>
    <dgm:pt modelId="{C5B9839B-E2BE-40E2-8448-DDBCB735D149}" type="sibTrans" cxnId="{7DA0EF5A-FBC8-452A-8C55-1A2E14B81FC8}">
      <dgm:prSet/>
      <dgm:spPr/>
      <dgm:t>
        <a:bodyPr/>
        <a:lstStyle/>
        <a:p>
          <a:endParaRPr lang="en-GB"/>
        </a:p>
      </dgm:t>
    </dgm:pt>
    <dgm:pt modelId="{F80D3F5E-A21E-4D03-AD7D-2AC49268E3B9}">
      <dgm:prSet custT="1"/>
      <dgm:spPr/>
      <dgm:t>
        <a:bodyPr/>
        <a:lstStyle/>
        <a:p>
          <a:r>
            <a:rPr lang="hr-HR" sz="1600" dirty="0" smtClean="0"/>
            <a:t>Novih 20 – 22 tisuće direktnih i 10 tisuća indirektnih radnih mjesta</a:t>
          </a:r>
          <a:endParaRPr lang="en-GB" sz="1400" dirty="0"/>
        </a:p>
      </dgm:t>
    </dgm:pt>
    <dgm:pt modelId="{16CB0CE6-3956-4A37-982D-093CA558B66F}" type="parTrans" cxnId="{C26BBD46-FA24-40B0-8A79-CFC775F84EC6}">
      <dgm:prSet/>
      <dgm:spPr/>
      <dgm:t>
        <a:bodyPr/>
        <a:lstStyle/>
        <a:p>
          <a:endParaRPr lang="hr-HR"/>
        </a:p>
      </dgm:t>
    </dgm:pt>
    <dgm:pt modelId="{12205F2D-31D4-4741-B425-A228E8BBE4BA}" type="sibTrans" cxnId="{C26BBD46-FA24-40B0-8A79-CFC775F84EC6}">
      <dgm:prSet/>
      <dgm:spPr/>
      <dgm:t>
        <a:bodyPr/>
        <a:lstStyle/>
        <a:p>
          <a:endParaRPr lang="hr-HR"/>
        </a:p>
      </dgm:t>
    </dgm:pt>
    <dgm:pt modelId="{682DB9C2-9F0B-4CB4-8E27-E5288636A951}" type="pres">
      <dgm:prSet presAssocID="{EFB23048-E483-4A93-A3A3-38DF6CBDE2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A2E9BA0-D236-4FF0-BA36-AED017548738}" type="pres">
      <dgm:prSet presAssocID="{16463D19-35D5-44BE-85DA-30E91CF1090E}" presName="parentLin" presStyleCnt="0"/>
      <dgm:spPr/>
      <dgm:t>
        <a:bodyPr/>
        <a:lstStyle/>
        <a:p>
          <a:endParaRPr lang="hr-HR"/>
        </a:p>
      </dgm:t>
    </dgm:pt>
    <dgm:pt modelId="{70521531-DE9D-4C7A-BC90-4FAA3A6FC3E8}" type="pres">
      <dgm:prSet presAssocID="{16463D19-35D5-44BE-85DA-30E91CF1090E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4E19F563-735A-4BAC-81F1-287F2E42ECF9}" type="pres">
      <dgm:prSet presAssocID="{16463D19-35D5-44BE-85DA-30E91CF1090E}" presName="parentText" presStyleLbl="node1" presStyleIdx="0" presStyleCnt="4" custScaleX="107199" custLinFactNeighborX="-790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CBFFB0-B677-42C4-B1A1-B118890F8C97}" type="pres">
      <dgm:prSet presAssocID="{16463D19-35D5-44BE-85DA-30E91CF1090E}" presName="negativeSpace" presStyleCnt="0"/>
      <dgm:spPr/>
      <dgm:t>
        <a:bodyPr/>
        <a:lstStyle/>
        <a:p>
          <a:endParaRPr lang="hr-HR"/>
        </a:p>
      </dgm:t>
    </dgm:pt>
    <dgm:pt modelId="{CE423C1B-7895-4249-A231-60F09B05D775}" type="pres">
      <dgm:prSet presAssocID="{16463D19-35D5-44BE-85DA-30E91CF1090E}" presName="childText" presStyleLbl="conFgAcc1" presStyleIdx="0" presStyleCnt="4" custLinFactNeighborX="441" custLinFactNeighborY="8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4CBA7D-5661-4EAA-9784-57AEDF7C4F97}" type="pres">
      <dgm:prSet presAssocID="{2D341E2A-E91E-4441-AB95-6B18A704CB4A}" presName="spaceBetweenRectangles" presStyleCnt="0"/>
      <dgm:spPr/>
      <dgm:t>
        <a:bodyPr/>
        <a:lstStyle/>
        <a:p>
          <a:endParaRPr lang="hr-HR"/>
        </a:p>
      </dgm:t>
    </dgm:pt>
    <dgm:pt modelId="{E8A82DFF-6ADA-41CB-9F56-747869713B97}" type="pres">
      <dgm:prSet presAssocID="{6E324F7E-4A00-45D4-AFC2-B88273AF3326}" presName="parentLin" presStyleCnt="0"/>
      <dgm:spPr/>
      <dgm:t>
        <a:bodyPr/>
        <a:lstStyle/>
        <a:p>
          <a:endParaRPr lang="hr-HR"/>
        </a:p>
      </dgm:t>
    </dgm:pt>
    <dgm:pt modelId="{E97E0B12-687C-4632-87A2-B84C1FBD0DD5}" type="pres">
      <dgm:prSet presAssocID="{6E324F7E-4A00-45D4-AFC2-B88273AF3326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53C26899-7872-43DB-934A-3F99C344F01B}" type="pres">
      <dgm:prSet presAssocID="{6E324F7E-4A00-45D4-AFC2-B88273AF3326}" presName="parentText" presStyleLbl="node1" presStyleIdx="1" presStyleCnt="4" custScaleX="10719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C2D918-2ED7-4ABD-A715-849978F27BC2}" type="pres">
      <dgm:prSet presAssocID="{6E324F7E-4A00-45D4-AFC2-B88273AF3326}" presName="negativeSpace" presStyleCnt="0"/>
      <dgm:spPr/>
      <dgm:t>
        <a:bodyPr/>
        <a:lstStyle/>
        <a:p>
          <a:endParaRPr lang="hr-HR"/>
        </a:p>
      </dgm:t>
    </dgm:pt>
    <dgm:pt modelId="{5D54C06F-C101-416F-AECC-12F8C5BC86C5}" type="pres">
      <dgm:prSet presAssocID="{6E324F7E-4A00-45D4-AFC2-B88273AF332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48BF85-4F2A-48CB-AED8-55E71A573DEA}" type="pres">
      <dgm:prSet presAssocID="{84D0753D-CB5D-4512-B52D-B1FC0FE38EB3}" presName="spaceBetweenRectangles" presStyleCnt="0"/>
      <dgm:spPr/>
      <dgm:t>
        <a:bodyPr/>
        <a:lstStyle/>
        <a:p>
          <a:endParaRPr lang="hr-HR"/>
        </a:p>
      </dgm:t>
    </dgm:pt>
    <dgm:pt modelId="{B2B1A81F-FD1B-4051-99B8-CBB316F33E72}" type="pres">
      <dgm:prSet presAssocID="{B85DFAD3-5550-4856-B345-E7CF5F5330BA}" presName="parentLin" presStyleCnt="0"/>
      <dgm:spPr/>
      <dgm:t>
        <a:bodyPr/>
        <a:lstStyle/>
        <a:p>
          <a:endParaRPr lang="hr-HR"/>
        </a:p>
      </dgm:t>
    </dgm:pt>
    <dgm:pt modelId="{E2793162-0D15-4F14-A547-F51A4532C614}" type="pres">
      <dgm:prSet presAssocID="{B85DFAD3-5550-4856-B345-E7CF5F5330BA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08C1FE86-2079-4A43-B7A7-576E22C672A9}" type="pres">
      <dgm:prSet presAssocID="{B85DFAD3-5550-4856-B345-E7CF5F5330BA}" presName="parentText" presStyleLbl="node1" presStyleIdx="2" presStyleCnt="4" custScaleX="1072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6F5B5-F719-4E17-BB3B-7F7C76C619FA}" type="pres">
      <dgm:prSet presAssocID="{B85DFAD3-5550-4856-B345-E7CF5F5330BA}" presName="negativeSpace" presStyleCnt="0"/>
      <dgm:spPr/>
      <dgm:t>
        <a:bodyPr/>
        <a:lstStyle/>
        <a:p>
          <a:endParaRPr lang="hr-HR"/>
        </a:p>
      </dgm:t>
    </dgm:pt>
    <dgm:pt modelId="{0F3D88D7-DAAF-4F46-878E-27E69D59A6AF}" type="pres">
      <dgm:prSet presAssocID="{B85DFAD3-5550-4856-B345-E7CF5F5330BA}" presName="childText" presStyleLbl="conFgAcc1" presStyleIdx="2" presStyleCnt="4" custLinFactNeighborX="341" custLinFactNeighborY="558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33685C-4CA0-4212-ABEF-8DC0BB714BAC}" type="pres">
      <dgm:prSet presAssocID="{4ED452D0-3391-4139-B2C6-9351C6F9152F}" presName="spaceBetweenRectangles" presStyleCnt="0"/>
      <dgm:spPr/>
      <dgm:t>
        <a:bodyPr/>
        <a:lstStyle/>
        <a:p>
          <a:endParaRPr lang="hr-HR"/>
        </a:p>
      </dgm:t>
    </dgm:pt>
    <dgm:pt modelId="{A973CC34-2305-4C50-9DA3-223454457EB2}" type="pres">
      <dgm:prSet presAssocID="{EFA5B4FE-BACC-4F80-9DFE-00962F118D81}" presName="parentLin" presStyleCnt="0"/>
      <dgm:spPr/>
      <dgm:t>
        <a:bodyPr/>
        <a:lstStyle/>
        <a:p>
          <a:endParaRPr lang="hr-HR"/>
        </a:p>
      </dgm:t>
    </dgm:pt>
    <dgm:pt modelId="{609E9C14-CC3D-42DA-8F9B-EF7DE4C9A4A7}" type="pres">
      <dgm:prSet presAssocID="{EFA5B4FE-BACC-4F80-9DFE-00962F118D81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8049C121-78AE-4415-8544-5FCB13D25939}" type="pres">
      <dgm:prSet presAssocID="{EFA5B4FE-BACC-4F80-9DFE-00962F118D81}" presName="parentText" presStyleLbl="node1" presStyleIdx="3" presStyleCnt="4" custScaleX="10719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93D984-3DF8-48D8-84F5-4199BFEB104B}" type="pres">
      <dgm:prSet presAssocID="{EFA5B4FE-BACC-4F80-9DFE-00962F118D81}" presName="negativeSpace" presStyleCnt="0"/>
      <dgm:spPr/>
      <dgm:t>
        <a:bodyPr/>
        <a:lstStyle/>
        <a:p>
          <a:endParaRPr lang="hr-HR"/>
        </a:p>
      </dgm:t>
    </dgm:pt>
    <dgm:pt modelId="{D2737256-D500-4F6D-9354-62B79C02C8B6}" type="pres">
      <dgm:prSet presAssocID="{EFA5B4FE-BACC-4F80-9DFE-00962F118D8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E33D07-B34D-461A-949C-D3893C9A52BB}" type="presOf" srcId="{16463D19-35D5-44BE-85DA-30E91CF1090E}" destId="{70521531-DE9D-4C7A-BC90-4FAA3A6FC3E8}" srcOrd="0" destOrd="0" presId="urn:microsoft.com/office/officeart/2005/8/layout/list1"/>
    <dgm:cxn modelId="{F4652B26-245F-4D15-B00E-7DA2134979AD}" type="presOf" srcId="{AAD9BB5A-04EE-4B46-AABC-1A5055C7835B}" destId="{D2737256-D500-4F6D-9354-62B79C02C8B6}" srcOrd="0" destOrd="0" presId="urn:microsoft.com/office/officeart/2005/8/layout/list1"/>
    <dgm:cxn modelId="{B5A826E5-1664-4969-B834-2C45C680DEDB}" type="presOf" srcId="{3E4DDEE0-A690-4054-B3D8-8AF829C4DF27}" destId="{CE423C1B-7895-4249-A231-60F09B05D775}" srcOrd="0" destOrd="0" presId="urn:microsoft.com/office/officeart/2005/8/layout/list1"/>
    <dgm:cxn modelId="{F662DDAA-CC3D-4CB9-893A-6F362A38410F}" type="presOf" srcId="{EFA5B4FE-BACC-4F80-9DFE-00962F118D81}" destId="{8049C121-78AE-4415-8544-5FCB13D25939}" srcOrd="1" destOrd="0" presId="urn:microsoft.com/office/officeart/2005/8/layout/list1"/>
    <dgm:cxn modelId="{28BC52DB-92E0-439E-A55E-724E86DE800A}" type="presOf" srcId="{E6986E8B-86C8-4BB3-BE9E-00ED6AE41A76}" destId="{5D54C06F-C101-416F-AECC-12F8C5BC86C5}" srcOrd="0" destOrd="0" presId="urn:microsoft.com/office/officeart/2005/8/layout/list1"/>
    <dgm:cxn modelId="{8C2FE74F-6BDC-4140-82E3-BC3F429D8EC9}" type="presOf" srcId="{B85DFAD3-5550-4856-B345-E7CF5F5330BA}" destId="{E2793162-0D15-4F14-A547-F51A4532C614}" srcOrd="0" destOrd="0" presId="urn:microsoft.com/office/officeart/2005/8/layout/list1"/>
    <dgm:cxn modelId="{C1EC2B7A-D94E-4474-8626-37CCF06A495B}" type="presOf" srcId="{F80D3F5E-A21E-4D03-AD7D-2AC49268E3B9}" destId="{0F3D88D7-DAAF-4F46-878E-27E69D59A6AF}" srcOrd="0" destOrd="0" presId="urn:microsoft.com/office/officeart/2005/8/layout/list1"/>
    <dgm:cxn modelId="{68192D0A-0F8F-4DC0-9263-80D0136EE75A}" type="presOf" srcId="{6E324F7E-4A00-45D4-AFC2-B88273AF3326}" destId="{E97E0B12-687C-4632-87A2-B84C1FBD0DD5}" srcOrd="0" destOrd="0" presId="urn:microsoft.com/office/officeart/2005/8/layout/list1"/>
    <dgm:cxn modelId="{4A6CBEED-1363-4101-8A65-1C7EAE9F76DB}" type="presOf" srcId="{EFA5B4FE-BACC-4F80-9DFE-00962F118D81}" destId="{609E9C14-CC3D-42DA-8F9B-EF7DE4C9A4A7}" srcOrd="0" destOrd="0" presId="urn:microsoft.com/office/officeart/2005/8/layout/list1"/>
    <dgm:cxn modelId="{C26BBD46-FA24-40B0-8A79-CFC775F84EC6}" srcId="{B85DFAD3-5550-4856-B345-E7CF5F5330BA}" destId="{F80D3F5E-A21E-4D03-AD7D-2AC49268E3B9}" srcOrd="0" destOrd="0" parTransId="{16CB0CE6-3956-4A37-982D-093CA558B66F}" sibTransId="{12205F2D-31D4-4741-B425-A228E8BBE4BA}"/>
    <dgm:cxn modelId="{E9B8D01C-7FDC-4937-836C-830A8A594ADA}" type="presOf" srcId="{B85DFAD3-5550-4856-B345-E7CF5F5330BA}" destId="{08C1FE86-2079-4A43-B7A7-576E22C672A9}" srcOrd="1" destOrd="0" presId="urn:microsoft.com/office/officeart/2005/8/layout/list1"/>
    <dgm:cxn modelId="{4F49FB85-8819-4420-AB9F-C7D4E37F6300}" srcId="{EFB23048-E483-4A93-A3A3-38DF6CBDE201}" destId="{16463D19-35D5-44BE-85DA-30E91CF1090E}" srcOrd="0" destOrd="0" parTransId="{625F4186-7377-4142-A99A-745347E910EF}" sibTransId="{2D341E2A-E91E-4441-AB95-6B18A704CB4A}"/>
    <dgm:cxn modelId="{60509762-6977-4B49-AD75-79BF95F55CE9}" srcId="{EFB23048-E483-4A93-A3A3-38DF6CBDE201}" destId="{6E324F7E-4A00-45D4-AFC2-B88273AF3326}" srcOrd="1" destOrd="0" parTransId="{80A9E2FC-6D08-44B6-8CC5-00C5E4E8656F}" sibTransId="{84D0753D-CB5D-4512-B52D-B1FC0FE38EB3}"/>
    <dgm:cxn modelId="{2B1993AE-7FAE-403F-848D-51D5F0BB8C51}" srcId="{EFA5B4FE-BACC-4F80-9DFE-00962F118D81}" destId="{AAD9BB5A-04EE-4B46-AABC-1A5055C7835B}" srcOrd="0" destOrd="0" parTransId="{65FEB883-93DA-4597-996E-8092BDC84089}" sibTransId="{67D6DFF4-E974-4787-A8F0-A2FC1541343B}"/>
    <dgm:cxn modelId="{2D76BDAF-3B2B-4F6E-989A-048D1F1A51BE}" type="presOf" srcId="{6E324F7E-4A00-45D4-AFC2-B88273AF3326}" destId="{53C26899-7872-43DB-934A-3F99C344F01B}" srcOrd="1" destOrd="0" presId="urn:microsoft.com/office/officeart/2005/8/layout/list1"/>
    <dgm:cxn modelId="{215EBB24-FBCE-49CB-9692-06E7A1E11A9C}" srcId="{6E324F7E-4A00-45D4-AFC2-B88273AF3326}" destId="{E6986E8B-86C8-4BB3-BE9E-00ED6AE41A76}" srcOrd="0" destOrd="0" parTransId="{EDC48400-AD3A-4D74-9A63-577467F887E7}" sibTransId="{6F84F38E-D933-4CA6-A1EA-A9A3BE875ABA}"/>
    <dgm:cxn modelId="{C99C3E1A-085C-4BEF-B7CC-8A93988744FB}" srcId="{EFB23048-E483-4A93-A3A3-38DF6CBDE201}" destId="{B85DFAD3-5550-4856-B345-E7CF5F5330BA}" srcOrd="2" destOrd="0" parTransId="{F7CA082B-4D99-4324-BC36-591DEC55E22F}" sibTransId="{4ED452D0-3391-4139-B2C6-9351C6F9152F}"/>
    <dgm:cxn modelId="{F6AF2B17-0B09-4254-94A3-3ED43540CEF8}" type="presOf" srcId="{EFB23048-E483-4A93-A3A3-38DF6CBDE201}" destId="{682DB9C2-9F0B-4CB4-8E27-E5288636A951}" srcOrd="0" destOrd="0" presId="urn:microsoft.com/office/officeart/2005/8/layout/list1"/>
    <dgm:cxn modelId="{66B39953-9C2C-4247-B233-A34F011E1D2A}" srcId="{16463D19-35D5-44BE-85DA-30E91CF1090E}" destId="{3E4DDEE0-A690-4054-B3D8-8AF829C4DF27}" srcOrd="0" destOrd="0" parTransId="{B6F6A9A8-E82A-4896-9590-207DBD05EAE9}" sibTransId="{A9A040D2-60B5-48C9-A659-D9D64B66A100}"/>
    <dgm:cxn modelId="{7DA0EF5A-FBC8-452A-8C55-1A2E14B81FC8}" srcId="{EFB23048-E483-4A93-A3A3-38DF6CBDE201}" destId="{EFA5B4FE-BACC-4F80-9DFE-00962F118D81}" srcOrd="3" destOrd="0" parTransId="{A771142A-72D8-4915-8E8B-0037C1860975}" sibTransId="{C5B9839B-E2BE-40E2-8448-DDBCB735D149}"/>
    <dgm:cxn modelId="{1EB7E89E-B5D3-4F26-9D2A-4F42F04F61AF}" type="presOf" srcId="{16463D19-35D5-44BE-85DA-30E91CF1090E}" destId="{4E19F563-735A-4BAC-81F1-287F2E42ECF9}" srcOrd="1" destOrd="0" presId="urn:microsoft.com/office/officeart/2005/8/layout/list1"/>
    <dgm:cxn modelId="{0E9C6430-F45E-4A85-9CBB-55C98B6E6099}" type="presParOf" srcId="{682DB9C2-9F0B-4CB4-8E27-E5288636A951}" destId="{5A2E9BA0-D236-4FF0-BA36-AED017548738}" srcOrd="0" destOrd="0" presId="urn:microsoft.com/office/officeart/2005/8/layout/list1"/>
    <dgm:cxn modelId="{15814334-3438-4EEC-A4F7-31C883356581}" type="presParOf" srcId="{5A2E9BA0-D236-4FF0-BA36-AED017548738}" destId="{70521531-DE9D-4C7A-BC90-4FAA3A6FC3E8}" srcOrd="0" destOrd="0" presId="urn:microsoft.com/office/officeart/2005/8/layout/list1"/>
    <dgm:cxn modelId="{14966098-9FD9-43C4-A8D8-76B6A403BD68}" type="presParOf" srcId="{5A2E9BA0-D236-4FF0-BA36-AED017548738}" destId="{4E19F563-735A-4BAC-81F1-287F2E42ECF9}" srcOrd="1" destOrd="0" presId="urn:microsoft.com/office/officeart/2005/8/layout/list1"/>
    <dgm:cxn modelId="{31D8C974-359C-4C4D-A794-3DCA10E8B81A}" type="presParOf" srcId="{682DB9C2-9F0B-4CB4-8E27-E5288636A951}" destId="{59CBFFB0-B677-42C4-B1A1-B118890F8C97}" srcOrd="1" destOrd="0" presId="urn:microsoft.com/office/officeart/2005/8/layout/list1"/>
    <dgm:cxn modelId="{223FF7FE-705A-4391-B4B2-572A3195BF51}" type="presParOf" srcId="{682DB9C2-9F0B-4CB4-8E27-E5288636A951}" destId="{CE423C1B-7895-4249-A231-60F09B05D775}" srcOrd="2" destOrd="0" presId="urn:microsoft.com/office/officeart/2005/8/layout/list1"/>
    <dgm:cxn modelId="{E230FC8E-8B49-46F8-8CD7-B75030BA7BF4}" type="presParOf" srcId="{682DB9C2-9F0B-4CB4-8E27-E5288636A951}" destId="{BE4CBA7D-5661-4EAA-9784-57AEDF7C4F97}" srcOrd="3" destOrd="0" presId="urn:microsoft.com/office/officeart/2005/8/layout/list1"/>
    <dgm:cxn modelId="{B57FFACA-2EC0-4A4B-B581-EA150C3D6A53}" type="presParOf" srcId="{682DB9C2-9F0B-4CB4-8E27-E5288636A951}" destId="{E8A82DFF-6ADA-41CB-9F56-747869713B97}" srcOrd="4" destOrd="0" presId="urn:microsoft.com/office/officeart/2005/8/layout/list1"/>
    <dgm:cxn modelId="{0CCDA9ED-535B-44B4-98F6-50AC48A3B5A2}" type="presParOf" srcId="{E8A82DFF-6ADA-41CB-9F56-747869713B97}" destId="{E97E0B12-687C-4632-87A2-B84C1FBD0DD5}" srcOrd="0" destOrd="0" presId="urn:microsoft.com/office/officeart/2005/8/layout/list1"/>
    <dgm:cxn modelId="{F4951FCD-BE48-4AEC-9FDE-8852008BEC3B}" type="presParOf" srcId="{E8A82DFF-6ADA-41CB-9F56-747869713B97}" destId="{53C26899-7872-43DB-934A-3F99C344F01B}" srcOrd="1" destOrd="0" presId="urn:microsoft.com/office/officeart/2005/8/layout/list1"/>
    <dgm:cxn modelId="{DBBB9EF1-370C-4718-B4DB-FF3B2921F7B6}" type="presParOf" srcId="{682DB9C2-9F0B-4CB4-8E27-E5288636A951}" destId="{4CC2D918-2ED7-4ABD-A715-849978F27BC2}" srcOrd="5" destOrd="0" presId="urn:microsoft.com/office/officeart/2005/8/layout/list1"/>
    <dgm:cxn modelId="{13F1E3D5-FC41-47FD-831F-EB0D6559B094}" type="presParOf" srcId="{682DB9C2-9F0B-4CB4-8E27-E5288636A951}" destId="{5D54C06F-C101-416F-AECC-12F8C5BC86C5}" srcOrd="6" destOrd="0" presId="urn:microsoft.com/office/officeart/2005/8/layout/list1"/>
    <dgm:cxn modelId="{7DB44020-720B-45E1-BD3E-309E91EA47F5}" type="presParOf" srcId="{682DB9C2-9F0B-4CB4-8E27-E5288636A951}" destId="{F548BF85-4F2A-48CB-AED8-55E71A573DEA}" srcOrd="7" destOrd="0" presId="urn:microsoft.com/office/officeart/2005/8/layout/list1"/>
    <dgm:cxn modelId="{85DFD91C-536B-48CB-86AA-DBC7B296E5DB}" type="presParOf" srcId="{682DB9C2-9F0B-4CB4-8E27-E5288636A951}" destId="{B2B1A81F-FD1B-4051-99B8-CBB316F33E72}" srcOrd="8" destOrd="0" presId="urn:microsoft.com/office/officeart/2005/8/layout/list1"/>
    <dgm:cxn modelId="{A6B4B9DB-C76A-40DF-93F9-E3C57364F774}" type="presParOf" srcId="{B2B1A81F-FD1B-4051-99B8-CBB316F33E72}" destId="{E2793162-0D15-4F14-A547-F51A4532C614}" srcOrd="0" destOrd="0" presId="urn:microsoft.com/office/officeart/2005/8/layout/list1"/>
    <dgm:cxn modelId="{BD0A3843-A075-413D-9819-598148E8ACDA}" type="presParOf" srcId="{B2B1A81F-FD1B-4051-99B8-CBB316F33E72}" destId="{08C1FE86-2079-4A43-B7A7-576E22C672A9}" srcOrd="1" destOrd="0" presId="urn:microsoft.com/office/officeart/2005/8/layout/list1"/>
    <dgm:cxn modelId="{B955CE2B-C2AD-4B01-83AB-DA4A59AF754D}" type="presParOf" srcId="{682DB9C2-9F0B-4CB4-8E27-E5288636A951}" destId="{3F16F5B5-F719-4E17-BB3B-7F7C76C619FA}" srcOrd="9" destOrd="0" presId="urn:microsoft.com/office/officeart/2005/8/layout/list1"/>
    <dgm:cxn modelId="{49992170-E54A-4DFE-863C-948C2DDF7C29}" type="presParOf" srcId="{682DB9C2-9F0B-4CB4-8E27-E5288636A951}" destId="{0F3D88D7-DAAF-4F46-878E-27E69D59A6AF}" srcOrd="10" destOrd="0" presId="urn:microsoft.com/office/officeart/2005/8/layout/list1"/>
    <dgm:cxn modelId="{FFB47113-F58F-456A-97DC-6C7FFF8C2C30}" type="presParOf" srcId="{682DB9C2-9F0B-4CB4-8E27-E5288636A951}" destId="{9433685C-4CA0-4212-ABEF-8DC0BB714BAC}" srcOrd="11" destOrd="0" presId="urn:microsoft.com/office/officeart/2005/8/layout/list1"/>
    <dgm:cxn modelId="{84B78BE7-73C8-4579-B177-C77205905467}" type="presParOf" srcId="{682DB9C2-9F0B-4CB4-8E27-E5288636A951}" destId="{A973CC34-2305-4C50-9DA3-223454457EB2}" srcOrd="12" destOrd="0" presId="urn:microsoft.com/office/officeart/2005/8/layout/list1"/>
    <dgm:cxn modelId="{23DCA482-4B21-4BDD-8E47-EA2EE1733FB0}" type="presParOf" srcId="{A973CC34-2305-4C50-9DA3-223454457EB2}" destId="{609E9C14-CC3D-42DA-8F9B-EF7DE4C9A4A7}" srcOrd="0" destOrd="0" presId="urn:microsoft.com/office/officeart/2005/8/layout/list1"/>
    <dgm:cxn modelId="{53543ED6-E8F6-406C-A689-C0EFD4C85921}" type="presParOf" srcId="{A973CC34-2305-4C50-9DA3-223454457EB2}" destId="{8049C121-78AE-4415-8544-5FCB13D25939}" srcOrd="1" destOrd="0" presId="urn:microsoft.com/office/officeart/2005/8/layout/list1"/>
    <dgm:cxn modelId="{0C434595-D4D2-45B2-BAF9-83C048A5EF9D}" type="presParOf" srcId="{682DB9C2-9F0B-4CB4-8E27-E5288636A951}" destId="{DC93D984-3DF8-48D8-84F5-4199BFEB104B}" srcOrd="13" destOrd="0" presId="urn:microsoft.com/office/officeart/2005/8/layout/list1"/>
    <dgm:cxn modelId="{CEBC0FC8-37C3-4125-B7AE-3664210D2852}" type="presParOf" srcId="{682DB9C2-9F0B-4CB4-8E27-E5288636A951}" destId="{D2737256-D500-4F6D-9354-62B79C02C8B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70990-D095-4995-8832-4C8A8F7EAFA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3A2FC5E1-0BFB-47A4-9E24-19244933388A}">
      <dgm:prSet phldrT="[Text]" custT="1"/>
      <dgm:spPr/>
      <dgm:t>
        <a:bodyPr/>
        <a:lstStyle/>
        <a:p>
          <a:r>
            <a:rPr lang="hr-HR" sz="1800" dirty="0" smtClean="0"/>
            <a:t>Međuministarsko stručno vijeće za turizam</a:t>
          </a:r>
          <a:endParaRPr lang="hr-HR" sz="1800" dirty="0"/>
        </a:p>
      </dgm:t>
    </dgm:pt>
    <dgm:pt modelId="{319B9AEA-4E4D-4EF0-8558-3CC6A7F4F1A0}" type="parTrans" cxnId="{F2AF2880-0AB0-47A0-BF83-CF03AB6BDAB1}">
      <dgm:prSet/>
      <dgm:spPr/>
      <dgm:t>
        <a:bodyPr/>
        <a:lstStyle/>
        <a:p>
          <a:endParaRPr lang="hr-HR"/>
        </a:p>
      </dgm:t>
    </dgm:pt>
    <dgm:pt modelId="{A6855914-AE0D-4F1F-B309-C469485CC24D}" type="sibTrans" cxnId="{F2AF2880-0AB0-47A0-BF83-CF03AB6BDAB1}">
      <dgm:prSet/>
      <dgm:spPr/>
      <dgm:t>
        <a:bodyPr/>
        <a:lstStyle/>
        <a:p>
          <a:endParaRPr lang="hr-HR"/>
        </a:p>
      </dgm:t>
    </dgm:pt>
    <dgm:pt modelId="{209CCC9B-D16C-4F46-9606-550285EDFF5B}">
      <dgm:prSet phldrT="[Text]" custT="1"/>
      <dgm:spPr/>
      <dgm:t>
        <a:bodyPr/>
        <a:lstStyle/>
        <a:p>
          <a:r>
            <a:rPr lang="hr-HR" sz="1800" dirty="0" smtClean="0"/>
            <a:t>Osnovano 4.7.2013.</a:t>
          </a:r>
          <a:endParaRPr lang="hr-HR" sz="1800" dirty="0"/>
        </a:p>
      </dgm:t>
    </dgm:pt>
    <dgm:pt modelId="{27E4ABCA-779F-4EC8-98E2-A5BF7576C295}" type="parTrans" cxnId="{4A2A5109-6D54-4ABD-88E4-A6DD60DA90C7}">
      <dgm:prSet/>
      <dgm:spPr/>
      <dgm:t>
        <a:bodyPr/>
        <a:lstStyle/>
        <a:p>
          <a:endParaRPr lang="hr-HR"/>
        </a:p>
      </dgm:t>
    </dgm:pt>
    <dgm:pt modelId="{25B6B6D1-C453-4162-A676-87BD3DA11744}" type="sibTrans" cxnId="{4A2A5109-6D54-4ABD-88E4-A6DD60DA90C7}">
      <dgm:prSet/>
      <dgm:spPr/>
      <dgm:t>
        <a:bodyPr/>
        <a:lstStyle/>
        <a:p>
          <a:endParaRPr lang="hr-HR"/>
        </a:p>
      </dgm:t>
    </dgm:pt>
    <dgm:pt modelId="{3853B7E3-53C9-4DDD-A898-B11AD618C0DD}">
      <dgm:prSet phldrT="[Text]"/>
      <dgm:spPr/>
      <dgm:t>
        <a:bodyPr/>
        <a:lstStyle/>
        <a:p>
          <a:r>
            <a:rPr lang="hr-HR" dirty="0" smtClean="0"/>
            <a:t>Suradnja među ministarstvima</a:t>
          </a:r>
          <a:endParaRPr lang="hr-HR" dirty="0"/>
        </a:p>
      </dgm:t>
    </dgm:pt>
    <dgm:pt modelId="{AB3F420A-0A2F-4517-B233-9BB4A0DDD86C}" type="parTrans" cxnId="{7B08C555-2CD0-4B5F-8C30-FF7D4CE8B048}">
      <dgm:prSet/>
      <dgm:spPr/>
      <dgm:t>
        <a:bodyPr/>
        <a:lstStyle/>
        <a:p>
          <a:endParaRPr lang="hr-HR"/>
        </a:p>
      </dgm:t>
    </dgm:pt>
    <dgm:pt modelId="{6F8B507C-0F8B-481F-8CA6-1F5F4A2BB812}" type="sibTrans" cxnId="{7B08C555-2CD0-4B5F-8C30-FF7D4CE8B048}">
      <dgm:prSet/>
      <dgm:spPr/>
      <dgm:t>
        <a:bodyPr/>
        <a:lstStyle/>
        <a:p>
          <a:endParaRPr lang="hr-HR"/>
        </a:p>
      </dgm:t>
    </dgm:pt>
    <dgm:pt modelId="{C0447EA4-9478-4145-9FFB-1A1C9A19A690}">
      <dgm:prSet phldrT="[Text]"/>
      <dgm:spPr/>
      <dgm:t>
        <a:bodyPr/>
        <a:lstStyle/>
        <a:p>
          <a:r>
            <a:rPr lang="hr-HR" dirty="0" smtClean="0"/>
            <a:t>Utvrđivanje aktivnosti i nositelja</a:t>
          </a:r>
          <a:endParaRPr lang="hr-HR" dirty="0"/>
        </a:p>
      </dgm:t>
    </dgm:pt>
    <dgm:pt modelId="{58649224-BDAA-4A7E-8B9B-EE0A452AEE6E}" type="parTrans" cxnId="{00EBDCB0-4D92-4021-B481-9398C6306FC2}">
      <dgm:prSet/>
      <dgm:spPr/>
      <dgm:t>
        <a:bodyPr/>
        <a:lstStyle/>
        <a:p>
          <a:endParaRPr lang="hr-HR"/>
        </a:p>
      </dgm:t>
    </dgm:pt>
    <dgm:pt modelId="{17421EDD-9094-4D18-ABCD-621EF604D450}" type="sibTrans" cxnId="{00EBDCB0-4D92-4021-B481-9398C6306FC2}">
      <dgm:prSet/>
      <dgm:spPr/>
      <dgm:t>
        <a:bodyPr/>
        <a:lstStyle/>
        <a:p>
          <a:endParaRPr lang="hr-HR"/>
        </a:p>
      </dgm:t>
    </dgm:pt>
    <dgm:pt modelId="{5943296B-B305-4654-A458-BE3351CD1ED2}">
      <dgm:prSet phldrT="[Text]" custT="1"/>
      <dgm:spPr/>
      <dgm:t>
        <a:bodyPr/>
        <a:lstStyle/>
        <a:p>
          <a:r>
            <a:rPr lang="hr-HR" sz="1400" dirty="0" smtClean="0"/>
            <a:t>Vijećem predsjedava zamjenik ministra Daglas Koraca</a:t>
          </a:r>
          <a:endParaRPr lang="hr-HR" sz="1400" dirty="0"/>
        </a:p>
      </dgm:t>
    </dgm:pt>
    <dgm:pt modelId="{C0995E39-56C4-4EAB-B974-46CC98983F47}" type="parTrans" cxnId="{133EC0AE-82EE-41CD-AA74-50BD9F5D8C50}">
      <dgm:prSet/>
      <dgm:spPr/>
      <dgm:t>
        <a:bodyPr/>
        <a:lstStyle/>
        <a:p>
          <a:endParaRPr lang="hr-HR"/>
        </a:p>
      </dgm:t>
    </dgm:pt>
    <dgm:pt modelId="{629755A0-D18A-450D-8A7C-8326DC020661}" type="sibTrans" cxnId="{133EC0AE-82EE-41CD-AA74-50BD9F5D8C50}">
      <dgm:prSet/>
      <dgm:spPr/>
      <dgm:t>
        <a:bodyPr/>
        <a:lstStyle/>
        <a:p>
          <a:endParaRPr lang="hr-HR"/>
        </a:p>
      </dgm:t>
    </dgm:pt>
    <dgm:pt modelId="{540F3D18-4813-4B32-ABFF-2BE29ABBAAC7}">
      <dgm:prSet phldrT="[Text]"/>
      <dgm:spPr/>
      <dgm:t>
        <a:bodyPr/>
        <a:lstStyle/>
        <a:p>
          <a:r>
            <a:rPr lang="hr-HR" dirty="0" smtClean="0"/>
            <a:t>Praćenje izvršenja aktivnosti</a:t>
          </a:r>
          <a:endParaRPr lang="hr-HR" dirty="0"/>
        </a:p>
      </dgm:t>
    </dgm:pt>
    <dgm:pt modelId="{1CB6C233-365E-4A4A-B2ED-2267BB6FD4D0}" type="parTrans" cxnId="{04C7AAFE-2E2B-457D-85D9-8986B2BDBAC7}">
      <dgm:prSet/>
      <dgm:spPr/>
      <dgm:t>
        <a:bodyPr/>
        <a:lstStyle/>
        <a:p>
          <a:endParaRPr lang="hr-HR"/>
        </a:p>
      </dgm:t>
    </dgm:pt>
    <dgm:pt modelId="{D9503A68-3AFF-4F54-8DB1-A8821CBDAA20}" type="sibTrans" cxnId="{04C7AAFE-2E2B-457D-85D9-8986B2BDBAC7}">
      <dgm:prSet/>
      <dgm:spPr/>
      <dgm:t>
        <a:bodyPr/>
        <a:lstStyle/>
        <a:p>
          <a:endParaRPr lang="hr-HR"/>
        </a:p>
      </dgm:t>
    </dgm:pt>
    <dgm:pt modelId="{A5C5AC6F-46BC-4B26-AAEC-B9D41D6C1BCB}" type="pres">
      <dgm:prSet presAssocID="{38970990-D095-4995-8832-4C8A8F7EAF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5D75CC7-3CF8-47ED-B7E6-ED5D2BC21BD4}" type="pres">
      <dgm:prSet presAssocID="{3A2FC5E1-0BFB-47A4-9E24-19244933388A}" presName="root1" presStyleCnt="0"/>
      <dgm:spPr/>
    </dgm:pt>
    <dgm:pt modelId="{38DA032B-AC06-490F-B217-5E242D48E210}" type="pres">
      <dgm:prSet presAssocID="{3A2FC5E1-0BFB-47A4-9E24-19244933388A}" presName="LevelOneTextNode" presStyleLbl="node0" presStyleIdx="0" presStyleCnt="1" custScaleX="126303" custScaleY="13563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586943D-B90E-46E2-BAEE-25394DA17564}" type="pres">
      <dgm:prSet presAssocID="{3A2FC5E1-0BFB-47A4-9E24-19244933388A}" presName="level2hierChild" presStyleCnt="0"/>
      <dgm:spPr/>
    </dgm:pt>
    <dgm:pt modelId="{9E6FFCAE-3E65-447D-8884-2C432B5953BD}" type="pres">
      <dgm:prSet presAssocID="{27E4ABCA-779F-4EC8-98E2-A5BF7576C295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AB2F2C64-AF31-4CF0-B111-A7686ABF2DF6}" type="pres">
      <dgm:prSet presAssocID="{27E4ABCA-779F-4EC8-98E2-A5BF7576C295}" presName="connTx" presStyleLbl="parChTrans1D2" presStyleIdx="0" presStyleCnt="2"/>
      <dgm:spPr/>
      <dgm:t>
        <a:bodyPr/>
        <a:lstStyle/>
        <a:p>
          <a:endParaRPr lang="hr-HR"/>
        </a:p>
      </dgm:t>
    </dgm:pt>
    <dgm:pt modelId="{0E77F6EB-8557-462D-8B1A-F614B601C8A9}" type="pres">
      <dgm:prSet presAssocID="{209CCC9B-D16C-4F46-9606-550285EDFF5B}" presName="root2" presStyleCnt="0"/>
      <dgm:spPr/>
    </dgm:pt>
    <dgm:pt modelId="{3522F26E-D42D-4778-B383-7531B9BDB3BF}" type="pres">
      <dgm:prSet presAssocID="{209CCC9B-D16C-4F46-9606-550285EDFF5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71C0413-2BE0-4707-BA03-A9686199FFC5}" type="pres">
      <dgm:prSet presAssocID="{209CCC9B-D16C-4F46-9606-550285EDFF5B}" presName="level3hierChild" presStyleCnt="0"/>
      <dgm:spPr/>
    </dgm:pt>
    <dgm:pt modelId="{D48BFA39-0AE9-40CC-858F-2CDE2DC02D7F}" type="pres">
      <dgm:prSet presAssocID="{AB3F420A-0A2F-4517-B233-9BB4A0DDD86C}" presName="conn2-1" presStyleLbl="parChTrans1D3" presStyleIdx="0" presStyleCnt="3"/>
      <dgm:spPr/>
      <dgm:t>
        <a:bodyPr/>
        <a:lstStyle/>
        <a:p>
          <a:endParaRPr lang="hr-HR"/>
        </a:p>
      </dgm:t>
    </dgm:pt>
    <dgm:pt modelId="{278206CE-23E5-4D23-BAF2-58B498530297}" type="pres">
      <dgm:prSet presAssocID="{AB3F420A-0A2F-4517-B233-9BB4A0DDD86C}" presName="connTx" presStyleLbl="parChTrans1D3" presStyleIdx="0" presStyleCnt="3"/>
      <dgm:spPr/>
      <dgm:t>
        <a:bodyPr/>
        <a:lstStyle/>
        <a:p>
          <a:endParaRPr lang="hr-HR"/>
        </a:p>
      </dgm:t>
    </dgm:pt>
    <dgm:pt modelId="{60C8F087-282F-4B17-A6F8-A2BA35B37A2A}" type="pres">
      <dgm:prSet presAssocID="{3853B7E3-53C9-4DDD-A898-B11AD618C0DD}" presName="root2" presStyleCnt="0"/>
      <dgm:spPr/>
    </dgm:pt>
    <dgm:pt modelId="{1C85360D-9D33-4BA9-951F-FA07DFDE2C6C}" type="pres">
      <dgm:prSet presAssocID="{3853B7E3-53C9-4DDD-A898-B11AD618C0D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D3CC086-DB34-4998-90E6-20064B7F37AE}" type="pres">
      <dgm:prSet presAssocID="{3853B7E3-53C9-4DDD-A898-B11AD618C0DD}" presName="level3hierChild" presStyleCnt="0"/>
      <dgm:spPr/>
    </dgm:pt>
    <dgm:pt modelId="{A3A97E9F-B618-4705-BC09-C1B9370461C0}" type="pres">
      <dgm:prSet presAssocID="{58649224-BDAA-4A7E-8B9B-EE0A452AEE6E}" presName="conn2-1" presStyleLbl="parChTrans1D3" presStyleIdx="1" presStyleCnt="3"/>
      <dgm:spPr/>
      <dgm:t>
        <a:bodyPr/>
        <a:lstStyle/>
        <a:p>
          <a:endParaRPr lang="hr-HR"/>
        </a:p>
      </dgm:t>
    </dgm:pt>
    <dgm:pt modelId="{C7A4BB87-C227-4EC1-A824-4E981BE485DA}" type="pres">
      <dgm:prSet presAssocID="{58649224-BDAA-4A7E-8B9B-EE0A452AEE6E}" presName="connTx" presStyleLbl="parChTrans1D3" presStyleIdx="1" presStyleCnt="3"/>
      <dgm:spPr/>
      <dgm:t>
        <a:bodyPr/>
        <a:lstStyle/>
        <a:p>
          <a:endParaRPr lang="hr-HR"/>
        </a:p>
      </dgm:t>
    </dgm:pt>
    <dgm:pt modelId="{1B8DA4FC-8520-4EF4-A865-677AA5678F92}" type="pres">
      <dgm:prSet presAssocID="{C0447EA4-9478-4145-9FFB-1A1C9A19A690}" presName="root2" presStyleCnt="0"/>
      <dgm:spPr/>
    </dgm:pt>
    <dgm:pt modelId="{A3B85AC8-470B-4EA9-BCF3-EE3C32327552}" type="pres">
      <dgm:prSet presAssocID="{C0447EA4-9478-4145-9FFB-1A1C9A19A69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A895ECB-A6BA-4763-A7C2-5B21409A0025}" type="pres">
      <dgm:prSet presAssocID="{C0447EA4-9478-4145-9FFB-1A1C9A19A690}" presName="level3hierChild" presStyleCnt="0"/>
      <dgm:spPr/>
    </dgm:pt>
    <dgm:pt modelId="{329A7BBD-E77E-4424-8CF1-F5AA10E288B9}" type="pres">
      <dgm:prSet presAssocID="{C0995E39-56C4-4EAB-B974-46CC98983F47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CC88EADD-3835-4B87-A9FD-CB75CE126E71}" type="pres">
      <dgm:prSet presAssocID="{C0995E39-56C4-4EAB-B974-46CC98983F47}" presName="connTx" presStyleLbl="parChTrans1D2" presStyleIdx="1" presStyleCnt="2"/>
      <dgm:spPr/>
      <dgm:t>
        <a:bodyPr/>
        <a:lstStyle/>
        <a:p>
          <a:endParaRPr lang="hr-HR"/>
        </a:p>
      </dgm:t>
    </dgm:pt>
    <dgm:pt modelId="{04A9CF31-8E9A-46D0-8C72-E7FCA67D3F0F}" type="pres">
      <dgm:prSet presAssocID="{5943296B-B305-4654-A458-BE3351CD1ED2}" presName="root2" presStyleCnt="0"/>
      <dgm:spPr/>
    </dgm:pt>
    <dgm:pt modelId="{4B581ACB-5E59-41DB-8623-44AD50BC0052}" type="pres">
      <dgm:prSet presAssocID="{5943296B-B305-4654-A458-BE3351CD1ED2}" presName="LevelTwoTextNode" presStyleLbl="node2" presStyleIdx="1" presStyleCnt="2" custScaleX="106894" custScaleY="12062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D5A5343-4E36-49EF-B46B-DF98BB00BD35}" type="pres">
      <dgm:prSet presAssocID="{5943296B-B305-4654-A458-BE3351CD1ED2}" presName="level3hierChild" presStyleCnt="0"/>
      <dgm:spPr/>
    </dgm:pt>
    <dgm:pt modelId="{338C4628-A38F-434C-803C-4E750295BD48}" type="pres">
      <dgm:prSet presAssocID="{1CB6C233-365E-4A4A-B2ED-2267BB6FD4D0}" presName="conn2-1" presStyleLbl="parChTrans1D3" presStyleIdx="2" presStyleCnt="3"/>
      <dgm:spPr/>
      <dgm:t>
        <a:bodyPr/>
        <a:lstStyle/>
        <a:p>
          <a:endParaRPr lang="hr-HR"/>
        </a:p>
      </dgm:t>
    </dgm:pt>
    <dgm:pt modelId="{E9BCD666-BA72-440E-BB04-6A513E03ED66}" type="pres">
      <dgm:prSet presAssocID="{1CB6C233-365E-4A4A-B2ED-2267BB6FD4D0}" presName="connTx" presStyleLbl="parChTrans1D3" presStyleIdx="2" presStyleCnt="3"/>
      <dgm:spPr/>
      <dgm:t>
        <a:bodyPr/>
        <a:lstStyle/>
        <a:p>
          <a:endParaRPr lang="hr-HR"/>
        </a:p>
      </dgm:t>
    </dgm:pt>
    <dgm:pt modelId="{B6F223C0-CD2A-4DB2-BB18-56BCC8358F41}" type="pres">
      <dgm:prSet presAssocID="{540F3D18-4813-4B32-ABFF-2BE29ABBAAC7}" presName="root2" presStyleCnt="0"/>
      <dgm:spPr/>
    </dgm:pt>
    <dgm:pt modelId="{190FC83D-674D-4702-9ADC-F4FECDF76D15}" type="pres">
      <dgm:prSet presAssocID="{540F3D18-4813-4B32-ABFF-2BE29ABBAAC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29DA3D9-215A-4693-A21F-857181D0ADF1}" type="pres">
      <dgm:prSet presAssocID="{540F3D18-4813-4B32-ABFF-2BE29ABBAAC7}" presName="level3hierChild" presStyleCnt="0"/>
      <dgm:spPr/>
    </dgm:pt>
  </dgm:ptLst>
  <dgm:cxnLst>
    <dgm:cxn modelId="{2A739CA9-EE9D-4920-8B20-621D19144C0D}" type="presOf" srcId="{AB3F420A-0A2F-4517-B233-9BB4A0DDD86C}" destId="{D48BFA39-0AE9-40CC-858F-2CDE2DC02D7F}" srcOrd="0" destOrd="0" presId="urn:microsoft.com/office/officeart/2005/8/layout/hierarchy2"/>
    <dgm:cxn modelId="{F2AF2880-0AB0-47A0-BF83-CF03AB6BDAB1}" srcId="{38970990-D095-4995-8832-4C8A8F7EAFAB}" destId="{3A2FC5E1-0BFB-47A4-9E24-19244933388A}" srcOrd="0" destOrd="0" parTransId="{319B9AEA-4E4D-4EF0-8558-3CC6A7F4F1A0}" sibTransId="{A6855914-AE0D-4F1F-B309-C469485CC24D}"/>
    <dgm:cxn modelId="{26A09596-B0B7-437B-A3C9-052DAEB3D79C}" type="presOf" srcId="{3853B7E3-53C9-4DDD-A898-B11AD618C0DD}" destId="{1C85360D-9D33-4BA9-951F-FA07DFDE2C6C}" srcOrd="0" destOrd="0" presId="urn:microsoft.com/office/officeart/2005/8/layout/hierarchy2"/>
    <dgm:cxn modelId="{1F1E23F0-1CF6-46EB-9D0A-48B3E65DD612}" type="presOf" srcId="{3A2FC5E1-0BFB-47A4-9E24-19244933388A}" destId="{38DA032B-AC06-490F-B217-5E242D48E210}" srcOrd="0" destOrd="0" presId="urn:microsoft.com/office/officeart/2005/8/layout/hierarchy2"/>
    <dgm:cxn modelId="{04C7AAFE-2E2B-457D-85D9-8986B2BDBAC7}" srcId="{5943296B-B305-4654-A458-BE3351CD1ED2}" destId="{540F3D18-4813-4B32-ABFF-2BE29ABBAAC7}" srcOrd="0" destOrd="0" parTransId="{1CB6C233-365E-4A4A-B2ED-2267BB6FD4D0}" sibTransId="{D9503A68-3AFF-4F54-8DB1-A8821CBDAA20}"/>
    <dgm:cxn modelId="{596006C9-1C85-4978-A4A2-28D10812E15E}" type="presOf" srcId="{1CB6C233-365E-4A4A-B2ED-2267BB6FD4D0}" destId="{E9BCD666-BA72-440E-BB04-6A513E03ED66}" srcOrd="1" destOrd="0" presId="urn:microsoft.com/office/officeart/2005/8/layout/hierarchy2"/>
    <dgm:cxn modelId="{AB4C33AD-D45B-465D-B998-0F14ED0270FF}" type="presOf" srcId="{38970990-D095-4995-8832-4C8A8F7EAFAB}" destId="{A5C5AC6F-46BC-4B26-AAEC-B9D41D6C1BCB}" srcOrd="0" destOrd="0" presId="urn:microsoft.com/office/officeart/2005/8/layout/hierarchy2"/>
    <dgm:cxn modelId="{7B08C555-2CD0-4B5F-8C30-FF7D4CE8B048}" srcId="{209CCC9B-D16C-4F46-9606-550285EDFF5B}" destId="{3853B7E3-53C9-4DDD-A898-B11AD618C0DD}" srcOrd="0" destOrd="0" parTransId="{AB3F420A-0A2F-4517-B233-9BB4A0DDD86C}" sibTransId="{6F8B507C-0F8B-481F-8CA6-1F5F4A2BB812}"/>
    <dgm:cxn modelId="{4A2A5109-6D54-4ABD-88E4-A6DD60DA90C7}" srcId="{3A2FC5E1-0BFB-47A4-9E24-19244933388A}" destId="{209CCC9B-D16C-4F46-9606-550285EDFF5B}" srcOrd="0" destOrd="0" parTransId="{27E4ABCA-779F-4EC8-98E2-A5BF7576C295}" sibTransId="{25B6B6D1-C453-4162-A676-87BD3DA11744}"/>
    <dgm:cxn modelId="{08B513C2-1F10-4802-8941-A7FC8AA1BAF1}" type="presOf" srcId="{1CB6C233-365E-4A4A-B2ED-2267BB6FD4D0}" destId="{338C4628-A38F-434C-803C-4E750295BD48}" srcOrd="0" destOrd="0" presId="urn:microsoft.com/office/officeart/2005/8/layout/hierarchy2"/>
    <dgm:cxn modelId="{16E27931-D36F-4FDC-A9B7-1C5FFF1DD1A8}" type="presOf" srcId="{58649224-BDAA-4A7E-8B9B-EE0A452AEE6E}" destId="{C7A4BB87-C227-4EC1-A824-4E981BE485DA}" srcOrd="1" destOrd="0" presId="urn:microsoft.com/office/officeart/2005/8/layout/hierarchy2"/>
    <dgm:cxn modelId="{422BCC10-099C-4F52-9A77-F84AA59F85A1}" type="presOf" srcId="{209CCC9B-D16C-4F46-9606-550285EDFF5B}" destId="{3522F26E-D42D-4778-B383-7531B9BDB3BF}" srcOrd="0" destOrd="0" presId="urn:microsoft.com/office/officeart/2005/8/layout/hierarchy2"/>
    <dgm:cxn modelId="{DE2A8ACD-BD95-4493-86E9-984053F75928}" type="presOf" srcId="{AB3F420A-0A2F-4517-B233-9BB4A0DDD86C}" destId="{278206CE-23E5-4D23-BAF2-58B498530297}" srcOrd="1" destOrd="0" presId="urn:microsoft.com/office/officeart/2005/8/layout/hierarchy2"/>
    <dgm:cxn modelId="{C7C1DCBC-32DB-45B4-8F96-EDC7319157B9}" type="presOf" srcId="{27E4ABCA-779F-4EC8-98E2-A5BF7576C295}" destId="{AB2F2C64-AF31-4CF0-B111-A7686ABF2DF6}" srcOrd="1" destOrd="0" presId="urn:microsoft.com/office/officeart/2005/8/layout/hierarchy2"/>
    <dgm:cxn modelId="{00EBDCB0-4D92-4021-B481-9398C6306FC2}" srcId="{209CCC9B-D16C-4F46-9606-550285EDFF5B}" destId="{C0447EA4-9478-4145-9FFB-1A1C9A19A690}" srcOrd="1" destOrd="0" parTransId="{58649224-BDAA-4A7E-8B9B-EE0A452AEE6E}" sibTransId="{17421EDD-9094-4D18-ABCD-621EF604D450}"/>
    <dgm:cxn modelId="{4D384030-5F6E-4818-A3FB-633B00831554}" type="presOf" srcId="{C0995E39-56C4-4EAB-B974-46CC98983F47}" destId="{329A7BBD-E77E-4424-8CF1-F5AA10E288B9}" srcOrd="0" destOrd="0" presId="urn:microsoft.com/office/officeart/2005/8/layout/hierarchy2"/>
    <dgm:cxn modelId="{17499E51-9BA9-4BCD-9C34-DBD1F474CC0D}" type="presOf" srcId="{540F3D18-4813-4B32-ABFF-2BE29ABBAAC7}" destId="{190FC83D-674D-4702-9ADC-F4FECDF76D15}" srcOrd="0" destOrd="0" presId="urn:microsoft.com/office/officeart/2005/8/layout/hierarchy2"/>
    <dgm:cxn modelId="{04B7C900-597B-4BFC-A63A-AB481F18D21B}" type="presOf" srcId="{C0995E39-56C4-4EAB-B974-46CC98983F47}" destId="{CC88EADD-3835-4B87-A9FD-CB75CE126E71}" srcOrd="1" destOrd="0" presId="urn:microsoft.com/office/officeart/2005/8/layout/hierarchy2"/>
    <dgm:cxn modelId="{BEB0D098-90EF-41E1-8B0E-3FB1BA642286}" type="presOf" srcId="{5943296B-B305-4654-A458-BE3351CD1ED2}" destId="{4B581ACB-5E59-41DB-8623-44AD50BC0052}" srcOrd="0" destOrd="0" presId="urn:microsoft.com/office/officeart/2005/8/layout/hierarchy2"/>
    <dgm:cxn modelId="{145922DF-7A69-42A5-91F6-5EBF766A0C89}" type="presOf" srcId="{27E4ABCA-779F-4EC8-98E2-A5BF7576C295}" destId="{9E6FFCAE-3E65-447D-8884-2C432B5953BD}" srcOrd="0" destOrd="0" presId="urn:microsoft.com/office/officeart/2005/8/layout/hierarchy2"/>
    <dgm:cxn modelId="{133EC0AE-82EE-41CD-AA74-50BD9F5D8C50}" srcId="{3A2FC5E1-0BFB-47A4-9E24-19244933388A}" destId="{5943296B-B305-4654-A458-BE3351CD1ED2}" srcOrd="1" destOrd="0" parTransId="{C0995E39-56C4-4EAB-B974-46CC98983F47}" sibTransId="{629755A0-D18A-450D-8A7C-8326DC020661}"/>
    <dgm:cxn modelId="{7850DF23-7E35-4959-A0E3-7CDDF49E6754}" type="presOf" srcId="{C0447EA4-9478-4145-9FFB-1A1C9A19A690}" destId="{A3B85AC8-470B-4EA9-BCF3-EE3C32327552}" srcOrd="0" destOrd="0" presId="urn:microsoft.com/office/officeart/2005/8/layout/hierarchy2"/>
    <dgm:cxn modelId="{6E610EFA-61CB-4BFF-8C38-A93419D88F5E}" type="presOf" srcId="{58649224-BDAA-4A7E-8B9B-EE0A452AEE6E}" destId="{A3A97E9F-B618-4705-BC09-C1B9370461C0}" srcOrd="0" destOrd="0" presId="urn:microsoft.com/office/officeart/2005/8/layout/hierarchy2"/>
    <dgm:cxn modelId="{C237F632-BAD1-495C-861C-9EE1C0744E98}" type="presParOf" srcId="{A5C5AC6F-46BC-4B26-AAEC-B9D41D6C1BCB}" destId="{85D75CC7-3CF8-47ED-B7E6-ED5D2BC21BD4}" srcOrd="0" destOrd="0" presId="urn:microsoft.com/office/officeart/2005/8/layout/hierarchy2"/>
    <dgm:cxn modelId="{62216DAA-38F7-403E-A72E-0FAD84101F9B}" type="presParOf" srcId="{85D75CC7-3CF8-47ED-B7E6-ED5D2BC21BD4}" destId="{38DA032B-AC06-490F-B217-5E242D48E210}" srcOrd="0" destOrd="0" presId="urn:microsoft.com/office/officeart/2005/8/layout/hierarchy2"/>
    <dgm:cxn modelId="{8ACD72B8-EEA6-4EF6-82C9-90FDAA3D5BAB}" type="presParOf" srcId="{85D75CC7-3CF8-47ED-B7E6-ED5D2BC21BD4}" destId="{1586943D-B90E-46E2-BAEE-25394DA17564}" srcOrd="1" destOrd="0" presId="urn:microsoft.com/office/officeart/2005/8/layout/hierarchy2"/>
    <dgm:cxn modelId="{39015CF7-EBA0-403A-A6A1-61CE711A07BA}" type="presParOf" srcId="{1586943D-B90E-46E2-BAEE-25394DA17564}" destId="{9E6FFCAE-3E65-447D-8884-2C432B5953BD}" srcOrd="0" destOrd="0" presId="urn:microsoft.com/office/officeart/2005/8/layout/hierarchy2"/>
    <dgm:cxn modelId="{8FC76890-55FE-4213-A542-C6736B26259E}" type="presParOf" srcId="{9E6FFCAE-3E65-447D-8884-2C432B5953BD}" destId="{AB2F2C64-AF31-4CF0-B111-A7686ABF2DF6}" srcOrd="0" destOrd="0" presId="urn:microsoft.com/office/officeart/2005/8/layout/hierarchy2"/>
    <dgm:cxn modelId="{88036810-33CA-43DE-86AA-A95810CC0B49}" type="presParOf" srcId="{1586943D-B90E-46E2-BAEE-25394DA17564}" destId="{0E77F6EB-8557-462D-8B1A-F614B601C8A9}" srcOrd="1" destOrd="0" presId="urn:microsoft.com/office/officeart/2005/8/layout/hierarchy2"/>
    <dgm:cxn modelId="{B5CB06A3-C7B8-4BD8-82E2-1B3E147382EB}" type="presParOf" srcId="{0E77F6EB-8557-462D-8B1A-F614B601C8A9}" destId="{3522F26E-D42D-4778-B383-7531B9BDB3BF}" srcOrd="0" destOrd="0" presId="urn:microsoft.com/office/officeart/2005/8/layout/hierarchy2"/>
    <dgm:cxn modelId="{388DAE4D-DAA5-4D11-8446-4948A45F072F}" type="presParOf" srcId="{0E77F6EB-8557-462D-8B1A-F614B601C8A9}" destId="{B71C0413-2BE0-4707-BA03-A9686199FFC5}" srcOrd="1" destOrd="0" presId="urn:microsoft.com/office/officeart/2005/8/layout/hierarchy2"/>
    <dgm:cxn modelId="{756A194B-4DC7-49C9-AA55-BE8A46F70238}" type="presParOf" srcId="{B71C0413-2BE0-4707-BA03-A9686199FFC5}" destId="{D48BFA39-0AE9-40CC-858F-2CDE2DC02D7F}" srcOrd="0" destOrd="0" presId="urn:microsoft.com/office/officeart/2005/8/layout/hierarchy2"/>
    <dgm:cxn modelId="{7B1DA5EF-F12D-4C0C-A54C-B8AD8646DC5D}" type="presParOf" srcId="{D48BFA39-0AE9-40CC-858F-2CDE2DC02D7F}" destId="{278206CE-23E5-4D23-BAF2-58B498530297}" srcOrd="0" destOrd="0" presId="urn:microsoft.com/office/officeart/2005/8/layout/hierarchy2"/>
    <dgm:cxn modelId="{FEB0AE22-86E8-4FD8-AC3B-446942017F88}" type="presParOf" srcId="{B71C0413-2BE0-4707-BA03-A9686199FFC5}" destId="{60C8F087-282F-4B17-A6F8-A2BA35B37A2A}" srcOrd="1" destOrd="0" presId="urn:microsoft.com/office/officeart/2005/8/layout/hierarchy2"/>
    <dgm:cxn modelId="{20C58488-D5BC-453E-8BDC-D155169EBB3E}" type="presParOf" srcId="{60C8F087-282F-4B17-A6F8-A2BA35B37A2A}" destId="{1C85360D-9D33-4BA9-951F-FA07DFDE2C6C}" srcOrd="0" destOrd="0" presId="urn:microsoft.com/office/officeart/2005/8/layout/hierarchy2"/>
    <dgm:cxn modelId="{F99E2243-0C94-4A5C-B447-7CCA95D76D9A}" type="presParOf" srcId="{60C8F087-282F-4B17-A6F8-A2BA35B37A2A}" destId="{8D3CC086-DB34-4998-90E6-20064B7F37AE}" srcOrd="1" destOrd="0" presId="urn:microsoft.com/office/officeart/2005/8/layout/hierarchy2"/>
    <dgm:cxn modelId="{98F353D6-E84B-46A1-866F-E1D538ACA265}" type="presParOf" srcId="{B71C0413-2BE0-4707-BA03-A9686199FFC5}" destId="{A3A97E9F-B618-4705-BC09-C1B9370461C0}" srcOrd="2" destOrd="0" presId="urn:microsoft.com/office/officeart/2005/8/layout/hierarchy2"/>
    <dgm:cxn modelId="{D520763E-20E9-4CF3-8CA6-11648154B0CC}" type="presParOf" srcId="{A3A97E9F-B618-4705-BC09-C1B9370461C0}" destId="{C7A4BB87-C227-4EC1-A824-4E981BE485DA}" srcOrd="0" destOrd="0" presId="urn:microsoft.com/office/officeart/2005/8/layout/hierarchy2"/>
    <dgm:cxn modelId="{586EB35C-B6C8-41F6-A4F2-DF19393B5588}" type="presParOf" srcId="{B71C0413-2BE0-4707-BA03-A9686199FFC5}" destId="{1B8DA4FC-8520-4EF4-A865-677AA5678F92}" srcOrd="3" destOrd="0" presId="urn:microsoft.com/office/officeart/2005/8/layout/hierarchy2"/>
    <dgm:cxn modelId="{3ADA272F-094E-4E4F-89BA-3A823198D09A}" type="presParOf" srcId="{1B8DA4FC-8520-4EF4-A865-677AA5678F92}" destId="{A3B85AC8-470B-4EA9-BCF3-EE3C32327552}" srcOrd="0" destOrd="0" presId="urn:microsoft.com/office/officeart/2005/8/layout/hierarchy2"/>
    <dgm:cxn modelId="{B58CD1A5-E183-4F3A-AD1F-E8841098B39F}" type="presParOf" srcId="{1B8DA4FC-8520-4EF4-A865-677AA5678F92}" destId="{EA895ECB-A6BA-4763-A7C2-5B21409A0025}" srcOrd="1" destOrd="0" presId="urn:microsoft.com/office/officeart/2005/8/layout/hierarchy2"/>
    <dgm:cxn modelId="{C3E7B66C-4028-4686-B46C-639AB46EC485}" type="presParOf" srcId="{1586943D-B90E-46E2-BAEE-25394DA17564}" destId="{329A7BBD-E77E-4424-8CF1-F5AA10E288B9}" srcOrd="2" destOrd="0" presId="urn:microsoft.com/office/officeart/2005/8/layout/hierarchy2"/>
    <dgm:cxn modelId="{E43E39CE-9CBE-4285-8AC6-70466CBDBD73}" type="presParOf" srcId="{329A7BBD-E77E-4424-8CF1-F5AA10E288B9}" destId="{CC88EADD-3835-4B87-A9FD-CB75CE126E71}" srcOrd="0" destOrd="0" presId="urn:microsoft.com/office/officeart/2005/8/layout/hierarchy2"/>
    <dgm:cxn modelId="{1EA8921B-D502-420D-B8AA-F7179161E127}" type="presParOf" srcId="{1586943D-B90E-46E2-BAEE-25394DA17564}" destId="{04A9CF31-8E9A-46D0-8C72-E7FCA67D3F0F}" srcOrd="3" destOrd="0" presId="urn:microsoft.com/office/officeart/2005/8/layout/hierarchy2"/>
    <dgm:cxn modelId="{23EF2252-45FA-4452-A4D3-AE9A92681672}" type="presParOf" srcId="{04A9CF31-8E9A-46D0-8C72-E7FCA67D3F0F}" destId="{4B581ACB-5E59-41DB-8623-44AD50BC0052}" srcOrd="0" destOrd="0" presId="urn:microsoft.com/office/officeart/2005/8/layout/hierarchy2"/>
    <dgm:cxn modelId="{08E21F07-8CA9-49F7-A281-BCB157345A22}" type="presParOf" srcId="{04A9CF31-8E9A-46D0-8C72-E7FCA67D3F0F}" destId="{FD5A5343-4E36-49EF-B46B-DF98BB00BD35}" srcOrd="1" destOrd="0" presId="urn:microsoft.com/office/officeart/2005/8/layout/hierarchy2"/>
    <dgm:cxn modelId="{69C1B1B9-0572-4F86-8B0F-CAFE6DFE8613}" type="presParOf" srcId="{FD5A5343-4E36-49EF-B46B-DF98BB00BD35}" destId="{338C4628-A38F-434C-803C-4E750295BD48}" srcOrd="0" destOrd="0" presId="urn:microsoft.com/office/officeart/2005/8/layout/hierarchy2"/>
    <dgm:cxn modelId="{72C813B4-BDE1-48D9-A1AF-8F2CE9E677A1}" type="presParOf" srcId="{338C4628-A38F-434C-803C-4E750295BD48}" destId="{E9BCD666-BA72-440E-BB04-6A513E03ED66}" srcOrd="0" destOrd="0" presId="urn:microsoft.com/office/officeart/2005/8/layout/hierarchy2"/>
    <dgm:cxn modelId="{7134B0C1-E3DB-49CB-B0F1-EC96EF7D0FAE}" type="presParOf" srcId="{FD5A5343-4E36-49EF-B46B-DF98BB00BD35}" destId="{B6F223C0-CD2A-4DB2-BB18-56BCC8358F41}" srcOrd="1" destOrd="0" presId="urn:microsoft.com/office/officeart/2005/8/layout/hierarchy2"/>
    <dgm:cxn modelId="{03AB9EAB-7D67-4CE4-8993-5302114E4940}" type="presParOf" srcId="{B6F223C0-CD2A-4DB2-BB18-56BCC8358F41}" destId="{190FC83D-674D-4702-9ADC-F4FECDF76D15}" srcOrd="0" destOrd="0" presId="urn:microsoft.com/office/officeart/2005/8/layout/hierarchy2"/>
    <dgm:cxn modelId="{56F5F00D-16C2-4569-A16E-6F8D45EDA679}" type="presParOf" srcId="{B6F223C0-CD2A-4DB2-BB18-56BCC8358F41}" destId="{829DA3D9-215A-4693-A21F-857181D0AD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87855F-0A4A-4181-B604-51C0FC88686F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3F93A51-CC66-480C-97CE-9E17A41728B2}">
      <dgm:prSet phldrT="[Text]" custT="1"/>
      <dgm:spPr/>
      <dgm:t>
        <a:bodyPr/>
        <a:lstStyle/>
        <a:p>
          <a:r>
            <a:rPr lang="hr-HR" sz="2000" smtClean="0"/>
            <a:t>Akcijski plan</a:t>
          </a:r>
          <a:endParaRPr lang="hr-HR" sz="2000" dirty="0"/>
        </a:p>
      </dgm:t>
    </dgm:pt>
    <dgm:pt modelId="{88D36AA9-6B24-4662-89CB-0AF84EB8D7B8}" type="parTrans" cxnId="{EA558B24-451B-4EFA-90FD-C715D0CAB263}">
      <dgm:prSet/>
      <dgm:spPr/>
      <dgm:t>
        <a:bodyPr/>
        <a:lstStyle/>
        <a:p>
          <a:endParaRPr lang="hr-HR"/>
        </a:p>
      </dgm:t>
    </dgm:pt>
    <dgm:pt modelId="{5213DC79-099C-4987-81C6-AB60FD23FBD7}" type="sibTrans" cxnId="{EA558B24-451B-4EFA-90FD-C715D0CAB263}">
      <dgm:prSet/>
      <dgm:spPr/>
      <dgm:t>
        <a:bodyPr/>
        <a:lstStyle/>
        <a:p>
          <a:endParaRPr lang="hr-HR"/>
        </a:p>
      </dgm:t>
    </dgm:pt>
    <dgm:pt modelId="{65575AF8-BAF4-44D6-9569-AC20B9E77DBE}">
      <dgm:prSet custT="1"/>
      <dgm:spPr/>
      <dgm:t>
        <a:bodyPr/>
        <a:lstStyle/>
        <a:p>
          <a:r>
            <a:rPr lang="hr-HR" sz="1400" dirty="0" smtClean="0"/>
            <a:t>Učinkovito upravljanje destinacijskim proizvodom </a:t>
          </a:r>
        </a:p>
      </dgm:t>
    </dgm:pt>
    <dgm:pt modelId="{9AA50ECB-87A4-49A7-AB57-A6184E9E3756}" type="parTrans" cxnId="{BD37936C-7D6D-4155-A232-17337F7FD2F7}">
      <dgm:prSet/>
      <dgm:spPr/>
      <dgm:t>
        <a:bodyPr/>
        <a:lstStyle/>
        <a:p>
          <a:endParaRPr lang="hr-HR"/>
        </a:p>
      </dgm:t>
    </dgm:pt>
    <dgm:pt modelId="{36490C3D-8810-45CF-97C5-E3E6D33AED28}" type="sibTrans" cxnId="{BD37936C-7D6D-4155-A232-17337F7FD2F7}">
      <dgm:prSet/>
      <dgm:spPr/>
      <dgm:t>
        <a:bodyPr/>
        <a:lstStyle/>
        <a:p>
          <a:endParaRPr lang="hr-HR"/>
        </a:p>
      </dgm:t>
    </dgm:pt>
    <dgm:pt modelId="{0FC550BA-7CE2-45CF-8F16-EC4896EC2720}">
      <dgm:prSet custT="1"/>
      <dgm:spPr/>
      <dgm:t>
        <a:bodyPr anchor="t" anchorCtr="0"/>
        <a:lstStyle/>
        <a:p>
          <a:r>
            <a:rPr lang="hr-HR" sz="1600" dirty="0" smtClean="0"/>
            <a:t>Djelovanje nositelja turističke politike</a:t>
          </a:r>
        </a:p>
        <a:p>
          <a:r>
            <a:rPr lang="hr-HR" sz="1600" dirty="0" smtClean="0"/>
            <a:t> </a:t>
          </a:r>
          <a:endParaRPr lang="hr-HR" sz="1600" dirty="0"/>
        </a:p>
      </dgm:t>
    </dgm:pt>
    <dgm:pt modelId="{DE68B0EF-10DA-438C-B32A-B1F5D94098DE}" type="parTrans" cxnId="{A5498DEF-4C6B-4D40-8910-4C793BA9220A}">
      <dgm:prSet/>
      <dgm:spPr/>
      <dgm:t>
        <a:bodyPr/>
        <a:lstStyle/>
        <a:p>
          <a:endParaRPr lang="hr-HR"/>
        </a:p>
      </dgm:t>
    </dgm:pt>
    <dgm:pt modelId="{F75577B1-8272-43EA-A416-5C032D134580}" type="sibTrans" cxnId="{A5498DEF-4C6B-4D40-8910-4C793BA9220A}">
      <dgm:prSet/>
      <dgm:spPr/>
      <dgm:t>
        <a:bodyPr/>
        <a:lstStyle/>
        <a:p>
          <a:endParaRPr lang="hr-HR"/>
        </a:p>
      </dgm:t>
    </dgm:pt>
    <dgm:pt modelId="{F66B0160-BB9F-4A4D-AB77-E7773662966E}">
      <dgm:prSet custT="1"/>
      <dgm:spPr/>
      <dgm:t>
        <a:bodyPr/>
        <a:lstStyle/>
        <a:p>
          <a:r>
            <a:rPr lang="hr-HR" sz="1300" dirty="0" smtClean="0"/>
            <a:t>Podizanje konkurentnosti hrvatskog turizma</a:t>
          </a:r>
          <a:endParaRPr lang="hr-HR" sz="1300" dirty="0"/>
        </a:p>
      </dgm:t>
    </dgm:pt>
    <dgm:pt modelId="{B44B0935-2CB6-4CA9-8C4B-61CA96689658}" type="parTrans" cxnId="{311D6AF3-6C13-4456-8F22-7D0A94B5B86E}">
      <dgm:prSet/>
      <dgm:spPr/>
      <dgm:t>
        <a:bodyPr/>
        <a:lstStyle/>
        <a:p>
          <a:endParaRPr lang="hr-HR"/>
        </a:p>
      </dgm:t>
    </dgm:pt>
    <dgm:pt modelId="{A4AD90A8-2E64-4F9F-8501-6CD9DC46EFE0}" type="sibTrans" cxnId="{311D6AF3-6C13-4456-8F22-7D0A94B5B86E}">
      <dgm:prSet/>
      <dgm:spPr/>
      <dgm:t>
        <a:bodyPr/>
        <a:lstStyle/>
        <a:p>
          <a:endParaRPr lang="hr-HR"/>
        </a:p>
      </dgm:t>
    </dgm:pt>
    <dgm:pt modelId="{B88CECE6-6530-4FF8-B44A-46644A2E929F}">
      <dgm:prSet custT="1"/>
      <dgm:spPr/>
      <dgm:t>
        <a:bodyPr/>
        <a:lstStyle/>
        <a:p>
          <a:r>
            <a:rPr lang="hr-HR" sz="1400" dirty="0" smtClean="0"/>
            <a:t>Povećanje kvalitete poslovanja</a:t>
          </a:r>
          <a:endParaRPr lang="hr-HR" sz="1400" dirty="0"/>
        </a:p>
      </dgm:t>
    </dgm:pt>
    <dgm:pt modelId="{3A81D0D7-EE8E-4A7D-AE54-4268ADF5FDE6}" type="parTrans" cxnId="{D98A9A06-3EE7-487D-B22E-E003F4F6BE64}">
      <dgm:prSet/>
      <dgm:spPr/>
      <dgm:t>
        <a:bodyPr/>
        <a:lstStyle/>
        <a:p>
          <a:endParaRPr lang="hr-HR"/>
        </a:p>
      </dgm:t>
    </dgm:pt>
    <dgm:pt modelId="{DC8037FE-0524-4FD5-A02F-D5BCFB949883}" type="sibTrans" cxnId="{D98A9A06-3EE7-487D-B22E-E003F4F6BE64}">
      <dgm:prSet/>
      <dgm:spPr/>
      <dgm:t>
        <a:bodyPr/>
        <a:lstStyle/>
        <a:p>
          <a:endParaRPr lang="hr-HR"/>
        </a:p>
      </dgm:t>
    </dgm:pt>
    <dgm:pt modelId="{DCDE791B-2315-4392-B6E8-44F87698A795}">
      <dgm:prSet custT="1"/>
      <dgm:spPr/>
      <dgm:t>
        <a:bodyPr/>
        <a:lstStyle/>
        <a:p>
          <a:r>
            <a:rPr lang="hr-HR" sz="1400" dirty="0" smtClean="0"/>
            <a:t>Uspostava strateških smjernica </a:t>
          </a:r>
          <a:endParaRPr lang="hr-HR" sz="1400" dirty="0"/>
        </a:p>
      </dgm:t>
    </dgm:pt>
    <dgm:pt modelId="{9DF89830-FBBE-41B5-8BAC-88E2295F2740}" type="sibTrans" cxnId="{BFFADCF0-D2D8-4CC0-8C90-6AB70F9A37ED}">
      <dgm:prSet/>
      <dgm:spPr/>
      <dgm:t>
        <a:bodyPr/>
        <a:lstStyle/>
        <a:p>
          <a:endParaRPr lang="hr-HR"/>
        </a:p>
      </dgm:t>
    </dgm:pt>
    <dgm:pt modelId="{D8C484CD-025A-4DB0-9F44-86E25F71E8DA}" type="parTrans" cxnId="{BFFADCF0-D2D8-4CC0-8C90-6AB70F9A37ED}">
      <dgm:prSet/>
      <dgm:spPr/>
      <dgm:t>
        <a:bodyPr/>
        <a:lstStyle/>
        <a:p>
          <a:endParaRPr lang="hr-HR"/>
        </a:p>
      </dgm:t>
    </dgm:pt>
    <dgm:pt modelId="{0229B863-C1A9-4A95-BE6D-AAC3D0393811}" type="pres">
      <dgm:prSet presAssocID="{3C87855F-0A4A-4181-B604-51C0FC8868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7B01DF-6DB8-47A7-A1AD-F47595F2D173}" type="pres">
      <dgm:prSet presAssocID="{73F93A51-CC66-480C-97CE-9E17A41728B2}" presName="centerShape" presStyleLbl="node0" presStyleIdx="0" presStyleCnt="1"/>
      <dgm:spPr/>
      <dgm:t>
        <a:bodyPr/>
        <a:lstStyle/>
        <a:p>
          <a:endParaRPr lang="hr-HR"/>
        </a:p>
      </dgm:t>
    </dgm:pt>
    <dgm:pt modelId="{415277A4-F25E-4ABC-9308-947E40981E51}" type="pres">
      <dgm:prSet presAssocID="{0FC550BA-7CE2-45CF-8F16-EC4896EC2720}" presName="node" presStyleLbl="node1" presStyleIdx="0" presStyleCnt="5" custScaleX="16003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90C95F-CD18-4BF9-A13D-2071D3EBB814}" type="pres">
      <dgm:prSet presAssocID="{0FC550BA-7CE2-45CF-8F16-EC4896EC2720}" presName="dummy" presStyleCnt="0"/>
      <dgm:spPr/>
      <dgm:t>
        <a:bodyPr/>
        <a:lstStyle/>
        <a:p>
          <a:endParaRPr lang="hr-HR"/>
        </a:p>
      </dgm:t>
    </dgm:pt>
    <dgm:pt modelId="{54EF5803-8537-448C-8A97-232A76C65EFD}" type="pres">
      <dgm:prSet presAssocID="{F75577B1-8272-43EA-A416-5C032D134580}" presName="sibTrans" presStyleLbl="sibTrans2D1" presStyleIdx="0" presStyleCnt="5"/>
      <dgm:spPr/>
      <dgm:t>
        <a:bodyPr/>
        <a:lstStyle/>
        <a:p>
          <a:endParaRPr lang="hr-HR"/>
        </a:p>
      </dgm:t>
    </dgm:pt>
    <dgm:pt modelId="{20010997-CECE-4A64-9E4E-13333096AD63}" type="pres">
      <dgm:prSet presAssocID="{F66B0160-BB9F-4A4D-AB77-E7773662966E}" presName="node" presStyleLbl="node1" presStyleIdx="1" presStyleCnt="5" custScaleX="13440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631676-3977-4988-B9B3-D51089955AF5}" type="pres">
      <dgm:prSet presAssocID="{F66B0160-BB9F-4A4D-AB77-E7773662966E}" presName="dummy" presStyleCnt="0"/>
      <dgm:spPr/>
      <dgm:t>
        <a:bodyPr/>
        <a:lstStyle/>
        <a:p>
          <a:endParaRPr lang="hr-HR"/>
        </a:p>
      </dgm:t>
    </dgm:pt>
    <dgm:pt modelId="{2FD0DA18-1C15-4387-97BE-8B02C4C88AC6}" type="pres">
      <dgm:prSet presAssocID="{A4AD90A8-2E64-4F9F-8501-6CD9DC46EFE0}" presName="sibTrans" presStyleLbl="sibTrans2D1" presStyleIdx="1" presStyleCnt="5"/>
      <dgm:spPr/>
      <dgm:t>
        <a:bodyPr/>
        <a:lstStyle/>
        <a:p>
          <a:endParaRPr lang="hr-HR"/>
        </a:p>
      </dgm:t>
    </dgm:pt>
    <dgm:pt modelId="{1105CE06-E2B7-4DB4-B5A5-77CC4C1FE936}" type="pres">
      <dgm:prSet presAssocID="{65575AF8-BAF4-44D6-9569-AC20B9E77DBE}" presName="node" presStyleLbl="node1" presStyleIdx="2" presStyleCnt="5" custScaleX="1412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7177E6-0AF1-4878-85AC-91C254152497}" type="pres">
      <dgm:prSet presAssocID="{65575AF8-BAF4-44D6-9569-AC20B9E77DBE}" presName="dummy" presStyleCnt="0"/>
      <dgm:spPr/>
      <dgm:t>
        <a:bodyPr/>
        <a:lstStyle/>
        <a:p>
          <a:endParaRPr lang="hr-HR"/>
        </a:p>
      </dgm:t>
    </dgm:pt>
    <dgm:pt modelId="{A107C227-1EE1-46A0-AE59-8214DFBC3100}" type="pres">
      <dgm:prSet presAssocID="{36490C3D-8810-45CF-97C5-E3E6D33AED28}" presName="sibTrans" presStyleLbl="sibTrans2D1" presStyleIdx="2" presStyleCnt="5"/>
      <dgm:spPr/>
      <dgm:t>
        <a:bodyPr/>
        <a:lstStyle/>
        <a:p>
          <a:endParaRPr lang="hr-HR"/>
        </a:p>
      </dgm:t>
    </dgm:pt>
    <dgm:pt modelId="{10EACBF7-58A0-4B92-96C0-9F2C53961B46}" type="pres">
      <dgm:prSet presAssocID="{B88CECE6-6530-4FF8-B44A-46644A2E929F}" presName="node" presStyleLbl="node1" presStyleIdx="3" presStyleCnt="5" custScaleX="11052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BECD3F-CA40-49A0-A7C4-B54DED2C216D}" type="pres">
      <dgm:prSet presAssocID="{B88CECE6-6530-4FF8-B44A-46644A2E929F}" presName="dummy" presStyleCnt="0"/>
      <dgm:spPr/>
      <dgm:t>
        <a:bodyPr/>
        <a:lstStyle/>
        <a:p>
          <a:endParaRPr lang="hr-HR"/>
        </a:p>
      </dgm:t>
    </dgm:pt>
    <dgm:pt modelId="{E1094BBA-71BB-483B-A5C2-69B011BFB071}" type="pres">
      <dgm:prSet presAssocID="{DC8037FE-0524-4FD5-A02F-D5BCFB949883}" presName="sibTrans" presStyleLbl="sibTrans2D1" presStyleIdx="3" presStyleCnt="5"/>
      <dgm:spPr/>
      <dgm:t>
        <a:bodyPr/>
        <a:lstStyle/>
        <a:p>
          <a:endParaRPr lang="hr-HR"/>
        </a:p>
      </dgm:t>
    </dgm:pt>
    <dgm:pt modelId="{0B698D47-A8A9-4E50-B0B4-E44148F1FAF8}" type="pres">
      <dgm:prSet presAssocID="{DCDE791B-2315-4392-B6E8-44F87698A795}" presName="node" presStyleLbl="node1" presStyleIdx="4" presStyleCnt="5" custScaleX="1312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1B01DA-4060-4E8F-9212-A79BC28A6A5D}" type="pres">
      <dgm:prSet presAssocID="{DCDE791B-2315-4392-B6E8-44F87698A795}" presName="dummy" presStyleCnt="0"/>
      <dgm:spPr/>
      <dgm:t>
        <a:bodyPr/>
        <a:lstStyle/>
        <a:p>
          <a:endParaRPr lang="hr-HR"/>
        </a:p>
      </dgm:t>
    </dgm:pt>
    <dgm:pt modelId="{FADA0012-E01F-4B82-85DB-2A366B8ADA83}" type="pres">
      <dgm:prSet presAssocID="{9DF89830-FBBE-41B5-8BAC-88E2295F2740}" presName="sibTrans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6FB82537-A8E0-4EF6-BE40-8BFCD6696C63}" type="presOf" srcId="{3C87855F-0A4A-4181-B604-51C0FC88686F}" destId="{0229B863-C1A9-4A95-BE6D-AAC3D0393811}" srcOrd="0" destOrd="0" presId="urn:microsoft.com/office/officeart/2005/8/layout/radial6"/>
    <dgm:cxn modelId="{5C874B85-41E4-4E47-B8C1-5FFA4A026FD9}" type="presOf" srcId="{B88CECE6-6530-4FF8-B44A-46644A2E929F}" destId="{10EACBF7-58A0-4B92-96C0-9F2C53961B46}" srcOrd="0" destOrd="0" presId="urn:microsoft.com/office/officeart/2005/8/layout/radial6"/>
    <dgm:cxn modelId="{B17BD10C-A67B-4785-8CF5-C2B8D1334209}" type="presOf" srcId="{F75577B1-8272-43EA-A416-5C032D134580}" destId="{54EF5803-8537-448C-8A97-232A76C65EFD}" srcOrd="0" destOrd="0" presId="urn:microsoft.com/office/officeart/2005/8/layout/radial6"/>
    <dgm:cxn modelId="{BFFADCF0-D2D8-4CC0-8C90-6AB70F9A37ED}" srcId="{73F93A51-CC66-480C-97CE-9E17A41728B2}" destId="{DCDE791B-2315-4392-B6E8-44F87698A795}" srcOrd="4" destOrd="0" parTransId="{D8C484CD-025A-4DB0-9F44-86E25F71E8DA}" sibTransId="{9DF89830-FBBE-41B5-8BAC-88E2295F2740}"/>
    <dgm:cxn modelId="{A5498DEF-4C6B-4D40-8910-4C793BA9220A}" srcId="{73F93A51-CC66-480C-97CE-9E17A41728B2}" destId="{0FC550BA-7CE2-45CF-8F16-EC4896EC2720}" srcOrd="0" destOrd="0" parTransId="{DE68B0EF-10DA-438C-B32A-B1F5D94098DE}" sibTransId="{F75577B1-8272-43EA-A416-5C032D134580}"/>
    <dgm:cxn modelId="{F7072607-3670-4831-84F8-19027826526C}" type="presOf" srcId="{65575AF8-BAF4-44D6-9569-AC20B9E77DBE}" destId="{1105CE06-E2B7-4DB4-B5A5-77CC4C1FE936}" srcOrd="0" destOrd="0" presId="urn:microsoft.com/office/officeart/2005/8/layout/radial6"/>
    <dgm:cxn modelId="{F2D4C166-2AAD-491E-97DE-823F6330A9E4}" type="presOf" srcId="{A4AD90A8-2E64-4F9F-8501-6CD9DC46EFE0}" destId="{2FD0DA18-1C15-4387-97BE-8B02C4C88AC6}" srcOrd="0" destOrd="0" presId="urn:microsoft.com/office/officeart/2005/8/layout/radial6"/>
    <dgm:cxn modelId="{2608EB3D-53D2-43ED-BC17-5EDEDFC9D265}" type="presOf" srcId="{9DF89830-FBBE-41B5-8BAC-88E2295F2740}" destId="{FADA0012-E01F-4B82-85DB-2A366B8ADA83}" srcOrd="0" destOrd="0" presId="urn:microsoft.com/office/officeart/2005/8/layout/radial6"/>
    <dgm:cxn modelId="{F89362B6-7A63-4CFD-A4B1-1C784A5F116F}" type="presOf" srcId="{DC8037FE-0524-4FD5-A02F-D5BCFB949883}" destId="{E1094BBA-71BB-483B-A5C2-69B011BFB071}" srcOrd="0" destOrd="0" presId="urn:microsoft.com/office/officeart/2005/8/layout/radial6"/>
    <dgm:cxn modelId="{311D6AF3-6C13-4456-8F22-7D0A94B5B86E}" srcId="{73F93A51-CC66-480C-97CE-9E17A41728B2}" destId="{F66B0160-BB9F-4A4D-AB77-E7773662966E}" srcOrd="1" destOrd="0" parTransId="{B44B0935-2CB6-4CA9-8C4B-61CA96689658}" sibTransId="{A4AD90A8-2E64-4F9F-8501-6CD9DC46EFE0}"/>
    <dgm:cxn modelId="{D98A9A06-3EE7-487D-B22E-E003F4F6BE64}" srcId="{73F93A51-CC66-480C-97CE-9E17A41728B2}" destId="{B88CECE6-6530-4FF8-B44A-46644A2E929F}" srcOrd="3" destOrd="0" parTransId="{3A81D0D7-EE8E-4A7D-AE54-4268ADF5FDE6}" sibTransId="{DC8037FE-0524-4FD5-A02F-D5BCFB949883}"/>
    <dgm:cxn modelId="{BD37936C-7D6D-4155-A232-17337F7FD2F7}" srcId="{73F93A51-CC66-480C-97CE-9E17A41728B2}" destId="{65575AF8-BAF4-44D6-9569-AC20B9E77DBE}" srcOrd="2" destOrd="0" parTransId="{9AA50ECB-87A4-49A7-AB57-A6184E9E3756}" sibTransId="{36490C3D-8810-45CF-97C5-E3E6D33AED28}"/>
    <dgm:cxn modelId="{E50E124C-112B-4513-AD1A-39AD0A03AC50}" type="presOf" srcId="{0FC550BA-7CE2-45CF-8F16-EC4896EC2720}" destId="{415277A4-F25E-4ABC-9308-947E40981E51}" srcOrd="0" destOrd="0" presId="urn:microsoft.com/office/officeart/2005/8/layout/radial6"/>
    <dgm:cxn modelId="{B49614DB-C080-408D-8828-588975BE3A5A}" type="presOf" srcId="{F66B0160-BB9F-4A4D-AB77-E7773662966E}" destId="{20010997-CECE-4A64-9E4E-13333096AD63}" srcOrd="0" destOrd="0" presId="urn:microsoft.com/office/officeart/2005/8/layout/radial6"/>
    <dgm:cxn modelId="{EA558B24-451B-4EFA-90FD-C715D0CAB263}" srcId="{3C87855F-0A4A-4181-B604-51C0FC88686F}" destId="{73F93A51-CC66-480C-97CE-9E17A41728B2}" srcOrd="0" destOrd="0" parTransId="{88D36AA9-6B24-4662-89CB-0AF84EB8D7B8}" sibTransId="{5213DC79-099C-4987-81C6-AB60FD23FBD7}"/>
    <dgm:cxn modelId="{C3C3B5E7-AD78-4432-8C7E-BFAF832F72DD}" type="presOf" srcId="{DCDE791B-2315-4392-B6E8-44F87698A795}" destId="{0B698D47-A8A9-4E50-B0B4-E44148F1FAF8}" srcOrd="0" destOrd="0" presId="urn:microsoft.com/office/officeart/2005/8/layout/radial6"/>
    <dgm:cxn modelId="{490816A0-000C-4B06-B454-AAD3FAA69241}" type="presOf" srcId="{36490C3D-8810-45CF-97C5-E3E6D33AED28}" destId="{A107C227-1EE1-46A0-AE59-8214DFBC3100}" srcOrd="0" destOrd="0" presId="urn:microsoft.com/office/officeart/2005/8/layout/radial6"/>
    <dgm:cxn modelId="{08C11160-7338-4B40-80DD-9CEB3F6681A5}" type="presOf" srcId="{73F93A51-CC66-480C-97CE-9E17A41728B2}" destId="{B27B01DF-6DB8-47A7-A1AD-F47595F2D173}" srcOrd="0" destOrd="0" presId="urn:microsoft.com/office/officeart/2005/8/layout/radial6"/>
    <dgm:cxn modelId="{A73DD38A-C293-4BD3-97FF-010F1389B534}" type="presParOf" srcId="{0229B863-C1A9-4A95-BE6D-AAC3D0393811}" destId="{B27B01DF-6DB8-47A7-A1AD-F47595F2D173}" srcOrd="0" destOrd="0" presId="urn:microsoft.com/office/officeart/2005/8/layout/radial6"/>
    <dgm:cxn modelId="{203A97C4-336E-4227-A656-73A77FE32CF0}" type="presParOf" srcId="{0229B863-C1A9-4A95-BE6D-AAC3D0393811}" destId="{415277A4-F25E-4ABC-9308-947E40981E51}" srcOrd="1" destOrd="0" presId="urn:microsoft.com/office/officeart/2005/8/layout/radial6"/>
    <dgm:cxn modelId="{F37D9B8C-0772-44C0-8BA0-810EBA55B175}" type="presParOf" srcId="{0229B863-C1A9-4A95-BE6D-AAC3D0393811}" destId="{6D90C95F-CD18-4BF9-A13D-2071D3EBB814}" srcOrd="2" destOrd="0" presId="urn:microsoft.com/office/officeart/2005/8/layout/radial6"/>
    <dgm:cxn modelId="{7C145608-CAC0-48C5-A978-3A3E8DEC5C6B}" type="presParOf" srcId="{0229B863-C1A9-4A95-BE6D-AAC3D0393811}" destId="{54EF5803-8537-448C-8A97-232A76C65EFD}" srcOrd="3" destOrd="0" presId="urn:microsoft.com/office/officeart/2005/8/layout/radial6"/>
    <dgm:cxn modelId="{B3583712-606F-4754-A4B7-A7657442EC54}" type="presParOf" srcId="{0229B863-C1A9-4A95-BE6D-AAC3D0393811}" destId="{20010997-CECE-4A64-9E4E-13333096AD63}" srcOrd="4" destOrd="0" presId="urn:microsoft.com/office/officeart/2005/8/layout/radial6"/>
    <dgm:cxn modelId="{FC3155FF-A2D6-4BE8-9D72-2AC59BECAFF7}" type="presParOf" srcId="{0229B863-C1A9-4A95-BE6D-AAC3D0393811}" destId="{CC631676-3977-4988-B9B3-D51089955AF5}" srcOrd="5" destOrd="0" presId="urn:microsoft.com/office/officeart/2005/8/layout/radial6"/>
    <dgm:cxn modelId="{B7DDF1B3-AF59-4E22-B226-0E5785C70015}" type="presParOf" srcId="{0229B863-C1A9-4A95-BE6D-AAC3D0393811}" destId="{2FD0DA18-1C15-4387-97BE-8B02C4C88AC6}" srcOrd="6" destOrd="0" presId="urn:microsoft.com/office/officeart/2005/8/layout/radial6"/>
    <dgm:cxn modelId="{7C8AECB5-EDF5-428F-81BD-E80ECF42088A}" type="presParOf" srcId="{0229B863-C1A9-4A95-BE6D-AAC3D0393811}" destId="{1105CE06-E2B7-4DB4-B5A5-77CC4C1FE936}" srcOrd="7" destOrd="0" presId="urn:microsoft.com/office/officeart/2005/8/layout/radial6"/>
    <dgm:cxn modelId="{1F7AFAF6-7C6A-499B-ACFF-875227D3679D}" type="presParOf" srcId="{0229B863-C1A9-4A95-BE6D-AAC3D0393811}" destId="{7D7177E6-0AF1-4878-85AC-91C254152497}" srcOrd="8" destOrd="0" presId="urn:microsoft.com/office/officeart/2005/8/layout/radial6"/>
    <dgm:cxn modelId="{DD50F681-B736-402D-9109-9E926387D889}" type="presParOf" srcId="{0229B863-C1A9-4A95-BE6D-AAC3D0393811}" destId="{A107C227-1EE1-46A0-AE59-8214DFBC3100}" srcOrd="9" destOrd="0" presId="urn:microsoft.com/office/officeart/2005/8/layout/radial6"/>
    <dgm:cxn modelId="{B3173986-0BFC-443D-B6ED-07FD9B0F6B2C}" type="presParOf" srcId="{0229B863-C1A9-4A95-BE6D-AAC3D0393811}" destId="{10EACBF7-58A0-4B92-96C0-9F2C53961B46}" srcOrd="10" destOrd="0" presId="urn:microsoft.com/office/officeart/2005/8/layout/radial6"/>
    <dgm:cxn modelId="{4A2FA7F7-0235-4EDC-B817-AC15C2B4D48D}" type="presParOf" srcId="{0229B863-C1A9-4A95-BE6D-AAC3D0393811}" destId="{64BECD3F-CA40-49A0-A7C4-B54DED2C216D}" srcOrd="11" destOrd="0" presId="urn:microsoft.com/office/officeart/2005/8/layout/radial6"/>
    <dgm:cxn modelId="{DEEA8CC1-3E63-410F-983A-0FDC7469A467}" type="presParOf" srcId="{0229B863-C1A9-4A95-BE6D-AAC3D0393811}" destId="{E1094BBA-71BB-483B-A5C2-69B011BFB071}" srcOrd="12" destOrd="0" presId="urn:microsoft.com/office/officeart/2005/8/layout/radial6"/>
    <dgm:cxn modelId="{FEEBEAB9-47E9-4FD3-9014-E5FEBA9FE03E}" type="presParOf" srcId="{0229B863-C1A9-4A95-BE6D-AAC3D0393811}" destId="{0B698D47-A8A9-4E50-B0B4-E44148F1FAF8}" srcOrd="13" destOrd="0" presId="urn:microsoft.com/office/officeart/2005/8/layout/radial6"/>
    <dgm:cxn modelId="{4D350E01-71C9-41D2-81FE-64E3FDC43C81}" type="presParOf" srcId="{0229B863-C1A9-4A95-BE6D-AAC3D0393811}" destId="{8A1B01DA-4060-4E8F-9212-A79BC28A6A5D}" srcOrd="14" destOrd="0" presId="urn:microsoft.com/office/officeart/2005/8/layout/radial6"/>
    <dgm:cxn modelId="{AEBE165B-A54D-4828-95D9-092A5C60792E}" type="presParOf" srcId="{0229B863-C1A9-4A95-BE6D-AAC3D0393811}" destId="{FADA0012-E01F-4B82-85DB-2A366B8ADA8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0ED754-1BD0-4208-BEC1-3C137C9AA320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08E5BE1-4A68-4FC9-AD3B-AD039844CEC0}">
      <dgm:prSet phldrT="[Text]" custT="1"/>
      <dgm:spPr/>
      <dgm:t>
        <a:bodyPr/>
        <a:lstStyle/>
        <a:p>
          <a:r>
            <a:rPr lang="hr-HR" sz="2200" dirty="0" smtClean="0">
              <a:latin typeface="+mn-lt"/>
            </a:rPr>
            <a:t>IZRAĐENO/U TIJEKU</a:t>
          </a:r>
          <a:endParaRPr lang="hr-HR" sz="2200" dirty="0">
            <a:latin typeface="+mn-lt"/>
          </a:endParaRPr>
        </a:p>
      </dgm:t>
    </dgm:pt>
    <dgm:pt modelId="{D4614996-D4B2-4D3D-8508-D8B39DCB401C}" type="parTrans" cxnId="{43A6A235-3196-4645-AEF6-00D3630B095D}">
      <dgm:prSet/>
      <dgm:spPr/>
      <dgm:t>
        <a:bodyPr/>
        <a:lstStyle/>
        <a:p>
          <a:endParaRPr lang="hr-HR"/>
        </a:p>
      </dgm:t>
    </dgm:pt>
    <dgm:pt modelId="{CA22D577-4195-456F-BD80-057CB84FFC10}" type="sibTrans" cxnId="{43A6A235-3196-4645-AEF6-00D3630B095D}">
      <dgm:prSet/>
      <dgm:spPr/>
      <dgm:t>
        <a:bodyPr/>
        <a:lstStyle/>
        <a:p>
          <a:endParaRPr lang="hr-HR"/>
        </a:p>
      </dgm:t>
    </dgm:pt>
    <dgm:pt modelId="{55B962DE-28B0-40FB-9D0A-D8FAC9B37BD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dirty="0" smtClean="0">
              <a:latin typeface="Calibri" panose="020F0502020204030204" pitchFamily="34" charset="0"/>
            </a:rPr>
            <a:t> Izrada i provedba programa privatizacije poduzeća u većinskom državnom vlasništvu</a:t>
          </a:r>
          <a:endParaRPr lang="hr-HR" sz="1400" b="0" dirty="0">
            <a:latin typeface="+mn-lt"/>
          </a:endParaRPr>
        </a:p>
      </dgm:t>
    </dgm:pt>
    <dgm:pt modelId="{21C6C345-49C9-41F6-859E-F8C29123D31F}" type="parTrans" cxnId="{114B7EBF-651B-4DCC-957B-33A9DD832ED5}">
      <dgm:prSet/>
      <dgm:spPr/>
      <dgm:t>
        <a:bodyPr/>
        <a:lstStyle/>
        <a:p>
          <a:endParaRPr lang="hr-HR"/>
        </a:p>
      </dgm:t>
    </dgm:pt>
    <dgm:pt modelId="{1E38BC83-A3C0-49FC-9EB0-FA7CEA3B8CD8}" type="sibTrans" cxnId="{114B7EBF-651B-4DCC-957B-33A9DD832ED5}">
      <dgm:prSet/>
      <dgm:spPr/>
      <dgm:t>
        <a:bodyPr/>
        <a:lstStyle/>
        <a:p>
          <a:endParaRPr lang="hr-HR"/>
        </a:p>
      </dgm:t>
    </dgm:pt>
    <dgm:pt modelId="{37F2B608-DBDF-4C8B-AA21-54D941894F46}">
      <dgm:prSet phldrT="[Text]" custT="1"/>
      <dgm:spPr/>
      <dgm:t>
        <a:bodyPr/>
        <a:lstStyle/>
        <a:p>
          <a:r>
            <a:rPr lang="hr-HR" sz="2200" dirty="0" smtClean="0"/>
            <a:t>U IZRADI</a:t>
          </a:r>
          <a:endParaRPr lang="hr-HR" sz="2200" dirty="0"/>
        </a:p>
      </dgm:t>
    </dgm:pt>
    <dgm:pt modelId="{8952879D-BB37-4683-9B82-EED4AD20A36A}" type="parTrans" cxnId="{50AA31C0-9ABE-4449-84F9-902D9B187570}">
      <dgm:prSet/>
      <dgm:spPr/>
      <dgm:t>
        <a:bodyPr/>
        <a:lstStyle/>
        <a:p>
          <a:endParaRPr lang="hr-HR"/>
        </a:p>
      </dgm:t>
    </dgm:pt>
    <dgm:pt modelId="{657E6661-DE54-4AA2-9B71-4E73D3A4BC8D}" type="sibTrans" cxnId="{50AA31C0-9ABE-4449-84F9-902D9B187570}">
      <dgm:prSet/>
      <dgm:spPr/>
      <dgm:t>
        <a:bodyPr/>
        <a:lstStyle/>
        <a:p>
          <a:endParaRPr lang="hr-HR"/>
        </a:p>
      </dgm:t>
    </dgm:pt>
    <dgm:pt modelId="{76DF32CE-FEA6-4B76-819A-F1232F8401DE}">
      <dgm:prSet phldrT="[Text]" custT="1"/>
      <dgm:spPr/>
      <dgm:t>
        <a:bodyPr/>
        <a:lstStyle/>
        <a:p>
          <a:endParaRPr lang="hr-HR" sz="2000" dirty="0">
            <a:latin typeface="Calibri" panose="020F0502020204030204" pitchFamily="34" charset="0"/>
          </a:endParaRPr>
        </a:p>
      </dgm:t>
    </dgm:pt>
    <dgm:pt modelId="{3E07CCFF-04BB-4512-AE1A-10E059922D5C}" type="parTrans" cxnId="{13D45443-9170-459D-8E57-ECD9C37EFF1E}">
      <dgm:prSet/>
      <dgm:spPr/>
      <dgm:t>
        <a:bodyPr/>
        <a:lstStyle/>
        <a:p>
          <a:endParaRPr lang="hr-HR"/>
        </a:p>
      </dgm:t>
    </dgm:pt>
    <dgm:pt modelId="{E5A6689F-1401-4465-9939-DBCF0366EDD1}" type="sibTrans" cxnId="{13D45443-9170-459D-8E57-ECD9C37EFF1E}">
      <dgm:prSet/>
      <dgm:spPr/>
      <dgm:t>
        <a:bodyPr/>
        <a:lstStyle/>
        <a:p>
          <a:endParaRPr lang="hr-HR"/>
        </a:p>
      </dgm:t>
    </dgm:pt>
    <dgm:pt modelId="{AB526C5D-7A2A-4D6E-BEF8-65D086C5F35C}">
      <dgm:prSet phldrT="[Text]"/>
      <dgm:spPr/>
      <dgm:t>
        <a:bodyPr/>
        <a:lstStyle/>
        <a:p>
          <a:endParaRPr lang="hr-HR" sz="500" dirty="0"/>
        </a:p>
      </dgm:t>
    </dgm:pt>
    <dgm:pt modelId="{28A90E51-E65A-49B9-B1B6-C88FAF57FE82}" type="parTrans" cxnId="{D0AF416C-EBBD-436A-AE49-D96CF3E403FB}">
      <dgm:prSet/>
      <dgm:spPr/>
      <dgm:t>
        <a:bodyPr/>
        <a:lstStyle/>
        <a:p>
          <a:endParaRPr lang="hr-HR"/>
        </a:p>
      </dgm:t>
    </dgm:pt>
    <dgm:pt modelId="{410E59D7-32B4-46B8-A6F3-EFF2196A6436}" type="sibTrans" cxnId="{D0AF416C-EBBD-436A-AE49-D96CF3E403FB}">
      <dgm:prSet/>
      <dgm:spPr/>
      <dgm:t>
        <a:bodyPr/>
        <a:lstStyle/>
        <a:p>
          <a:endParaRPr lang="hr-HR"/>
        </a:p>
      </dgm:t>
    </dgm:pt>
    <dgm:pt modelId="{9EDEECCB-F033-4E66-AF9B-D418B8475456}">
      <dgm:prSet phldrT="[Text]" custT="1"/>
      <dgm:spPr/>
      <dgm:t>
        <a:bodyPr/>
        <a:lstStyle/>
        <a:p>
          <a:r>
            <a:rPr lang="hr-HR" sz="1600" dirty="0" smtClean="0">
              <a:latin typeface="Calibri" panose="020F0502020204030204" pitchFamily="34" charset="0"/>
            </a:rPr>
            <a:t>Akcijski plan razvoja nautičkog turizma – yachting</a:t>
          </a:r>
          <a:endParaRPr lang="hr-HR" sz="1600" dirty="0">
            <a:latin typeface="Calibri" panose="020F0502020204030204" pitchFamily="34" charset="0"/>
          </a:endParaRPr>
        </a:p>
      </dgm:t>
    </dgm:pt>
    <dgm:pt modelId="{9043AC52-2C32-40B0-B30A-1C617494CDA2}" type="parTrans" cxnId="{12AB5CB2-4145-4C7C-BB66-F1E82D9788CD}">
      <dgm:prSet/>
      <dgm:spPr/>
      <dgm:t>
        <a:bodyPr/>
        <a:lstStyle/>
        <a:p>
          <a:endParaRPr lang="hr-HR"/>
        </a:p>
      </dgm:t>
    </dgm:pt>
    <dgm:pt modelId="{8802DFB0-35A6-4233-8D44-89F207A77014}" type="sibTrans" cxnId="{12AB5CB2-4145-4C7C-BB66-F1E82D9788CD}">
      <dgm:prSet/>
      <dgm:spPr/>
      <dgm:t>
        <a:bodyPr/>
        <a:lstStyle/>
        <a:p>
          <a:endParaRPr lang="hr-HR"/>
        </a:p>
      </dgm:t>
    </dgm:pt>
    <dgm:pt modelId="{0FFE5CA4-6BBE-4200-8116-D28A834BDE64}">
      <dgm:prSet phldrT="[Text]" custT="1"/>
      <dgm:spPr/>
      <dgm:t>
        <a:bodyPr/>
        <a:lstStyle/>
        <a:p>
          <a:r>
            <a:rPr lang="hr-HR" sz="1600" dirty="0" smtClean="0">
              <a:latin typeface="Calibri" panose="020F0502020204030204" pitchFamily="34" charset="0"/>
            </a:rPr>
            <a:t>Akcijski plan razvoja zdravstvenog turizma</a:t>
          </a:r>
          <a:endParaRPr lang="hr-HR" sz="1600" dirty="0">
            <a:latin typeface="Calibri" panose="020F0502020204030204" pitchFamily="34" charset="0"/>
          </a:endParaRPr>
        </a:p>
      </dgm:t>
    </dgm:pt>
    <dgm:pt modelId="{B0251649-F9AC-4A14-9F89-561E58986895}" type="parTrans" cxnId="{29CD87B7-83E5-48B5-9FE8-3AF4BAAB2DAE}">
      <dgm:prSet/>
      <dgm:spPr/>
      <dgm:t>
        <a:bodyPr/>
        <a:lstStyle/>
        <a:p>
          <a:endParaRPr lang="hr-HR"/>
        </a:p>
      </dgm:t>
    </dgm:pt>
    <dgm:pt modelId="{16E0406F-6450-45FE-80D4-DF12BE6E366D}" type="sibTrans" cxnId="{29CD87B7-83E5-48B5-9FE8-3AF4BAAB2DAE}">
      <dgm:prSet/>
      <dgm:spPr/>
      <dgm:t>
        <a:bodyPr/>
        <a:lstStyle/>
        <a:p>
          <a:endParaRPr lang="hr-HR"/>
        </a:p>
      </dgm:t>
    </dgm:pt>
    <dgm:pt modelId="{78CAECBF-E8FA-4737-B468-0598B8538102}">
      <dgm:prSet phldrT="[Text]" custT="1"/>
      <dgm:spPr/>
      <dgm:t>
        <a:bodyPr/>
        <a:lstStyle/>
        <a:p>
          <a:r>
            <a:rPr lang="hr-HR" sz="1600" dirty="0" smtClean="0">
              <a:latin typeface="Calibri" panose="020F0502020204030204" pitchFamily="34" charset="0"/>
            </a:rPr>
            <a:t>Akcijski plan razvoja kulturnog turizma</a:t>
          </a:r>
          <a:endParaRPr lang="hr-HR" sz="1600" dirty="0">
            <a:latin typeface="Calibri" panose="020F0502020204030204" pitchFamily="34" charset="0"/>
          </a:endParaRPr>
        </a:p>
      </dgm:t>
    </dgm:pt>
    <dgm:pt modelId="{4BFC4E21-542C-4582-9E33-0F3A3CDFF720}" type="parTrans" cxnId="{F8CE59EE-2C47-4633-8454-3DC0F47F1FAF}">
      <dgm:prSet/>
      <dgm:spPr/>
      <dgm:t>
        <a:bodyPr/>
        <a:lstStyle/>
        <a:p>
          <a:endParaRPr lang="hr-HR"/>
        </a:p>
      </dgm:t>
    </dgm:pt>
    <dgm:pt modelId="{9DF36516-819D-4E92-AD56-E96BE1EFD814}" type="sibTrans" cxnId="{F8CE59EE-2C47-4633-8454-3DC0F47F1FAF}">
      <dgm:prSet/>
      <dgm:spPr/>
      <dgm:t>
        <a:bodyPr/>
        <a:lstStyle/>
        <a:p>
          <a:endParaRPr lang="hr-HR"/>
        </a:p>
      </dgm:t>
    </dgm:pt>
    <dgm:pt modelId="{1580BEBF-D932-4E49-A791-167701C53D63}">
      <dgm:prSet phldrT="[Text]" custT="1"/>
      <dgm:spPr/>
      <dgm:t>
        <a:bodyPr/>
        <a:lstStyle/>
        <a:p>
          <a:r>
            <a:rPr lang="hr-HR" sz="1600" dirty="0" smtClean="0">
              <a:latin typeface="Calibri" panose="020F0502020204030204" pitchFamily="34" charset="0"/>
            </a:rPr>
            <a:t>Program razvoja cikloturizma</a:t>
          </a:r>
          <a:endParaRPr lang="hr-HR" sz="1600" dirty="0">
            <a:latin typeface="Calibri" panose="020F0502020204030204" pitchFamily="34" charset="0"/>
          </a:endParaRPr>
        </a:p>
      </dgm:t>
    </dgm:pt>
    <dgm:pt modelId="{14B6DF54-1366-460D-8E93-894361969DEF}" type="parTrans" cxnId="{699B0EA8-4213-4878-8752-9960736B89BA}">
      <dgm:prSet/>
      <dgm:spPr/>
      <dgm:t>
        <a:bodyPr/>
        <a:lstStyle/>
        <a:p>
          <a:endParaRPr lang="hr-HR"/>
        </a:p>
      </dgm:t>
    </dgm:pt>
    <dgm:pt modelId="{DD813DB3-5B46-4A80-90FD-35688C54CBD5}" type="sibTrans" cxnId="{699B0EA8-4213-4878-8752-9960736B89BA}">
      <dgm:prSet/>
      <dgm:spPr/>
      <dgm:t>
        <a:bodyPr/>
        <a:lstStyle/>
        <a:p>
          <a:endParaRPr lang="hr-HR"/>
        </a:p>
      </dgm:t>
    </dgm:pt>
    <dgm:pt modelId="{F8B26621-693B-4D84-956C-AC5A29916A57}">
      <dgm:prSet phldrT="[Text]" custT="1"/>
      <dgm:spPr/>
      <dgm:t>
        <a:bodyPr/>
        <a:lstStyle/>
        <a:p>
          <a:r>
            <a:rPr lang="hr-HR" sz="1600" dirty="0" smtClean="0">
              <a:latin typeface="Calibri" panose="020F0502020204030204" pitchFamily="34" charset="0"/>
            </a:rPr>
            <a:t>Nacionalni program cjeloživotnog učenja za djelatnike u turizmu</a:t>
          </a:r>
          <a:endParaRPr lang="hr-HR" sz="1600" dirty="0">
            <a:latin typeface="Calibri" panose="020F0502020204030204" pitchFamily="34" charset="0"/>
          </a:endParaRPr>
        </a:p>
      </dgm:t>
    </dgm:pt>
    <dgm:pt modelId="{09E174D0-3905-40BB-8A3E-8A616846FE53}" type="parTrans" cxnId="{A875769C-52BD-40FC-A087-773D54CA421A}">
      <dgm:prSet/>
      <dgm:spPr/>
      <dgm:t>
        <a:bodyPr/>
        <a:lstStyle/>
        <a:p>
          <a:endParaRPr lang="hr-HR"/>
        </a:p>
      </dgm:t>
    </dgm:pt>
    <dgm:pt modelId="{327EBFF1-8EF0-42FA-9DE7-D79A062DE1B2}" type="sibTrans" cxnId="{A875769C-52BD-40FC-A087-773D54CA421A}">
      <dgm:prSet/>
      <dgm:spPr/>
      <dgm:t>
        <a:bodyPr/>
        <a:lstStyle/>
        <a:p>
          <a:endParaRPr lang="hr-HR"/>
        </a:p>
      </dgm:t>
    </dgm:pt>
    <dgm:pt modelId="{87463043-F1BA-4A98-BAD8-2333196D851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0" dirty="0" smtClean="0">
              <a:latin typeface="+mn-lt"/>
            </a:rPr>
            <a:t> </a:t>
          </a:r>
          <a:r>
            <a:rPr lang="hr-HR" sz="1400" dirty="0" smtClean="0">
              <a:latin typeface="Calibri" panose="020F0502020204030204" pitchFamily="34" charset="0"/>
            </a:rPr>
            <a:t> Aktiviranje turistički interesantnih objekata/lokaliteta kojima upravlja DUUDI</a:t>
          </a:r>
          <a:endParaRPr lang="hr-HR" sz="1400" b="0" dirty="0">
            <a:latin typeface="+mn-lt"/>
          </a:endParaRPr>
        </a:p>
      </dgm:t>
    </dgm:pt>
    <dgm:pt modelId="{7C425ECB-62DC-4E3A-A884-FA7103F9462B}" type="parTrans" cxnId="{7F6F383F-638C-4D4C-B80F-4FADD2877530}">
      <dgm:prSet/>
      <dgm:spPr/>
      <dgm:t>
        <a:bodyPr/>
        <a:lstStyle/>
        <a:p>
          <a:endParaRPr lang="hr-HR"/>
        </a:p>
      </dgm:t>
    </dgm:pt>
    <dgm:pt modelId="{D3DE1580-1DE7-4015-8539-F82A0ACE554D}" type="sibTrans" cxnId="{7F6F383F-638C-4D4C-B80F-4FADD2877530}">
      <dgm:prSet/>
      <dgm:spPr/>
      <dgm:t>
        <a:bodyPr/>
        <a:lstStyle/>
        <a:p>
          <a:endParaRPr lang="hr-HR"/>
        </a:p>
      </dgm:t>
    </dgm:pt>
    <dgm:pt modelId="{A06C9BD6-4EDC-4E30-BC45-4D793D56669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0" dirty="0" smtClean="0">
              <a:latin typeface="+mn-lt"/>
            </a:rPr>
            <a:t> Izrada Strateškog marketinškog plana</a:t>
          </a:r>
          <a:endParaRPr lang="hr-HR" sz="1400" b="0" dirty="0">
            <a:latin typeface="+mn-lt"/>
          </a:endParaRPr>
        </a:p>
      </dgm:t>
    </dgm:pt>
    <dgm:pt modelId="{5DE6CC62-5249-46BA-A3F8-88E013429064}" type="parTrans" cxnId="{45C2A966-DD59-4DB1-A0F0-340932372D0A}">
      <dgm:prSet/>
      <dgm:spPr/>
      <dgm:t>
        <a:bodyPr/>
        <a:lstStyle/>
        <a:p>
          <a:endParaRPr lang="hr-HR"/>
        </a:p>
      </dgm:t>
    </dgm:pt>
    <dgm:pt modelId="{4C06A423-33FD-4E3A-A060-30259060C34E}" type="sibTrans" cxnId="{45C2A966-DD59-4DB1-A0F0-340932372D0A}">
      <dgm:prSet/>
      <dgm:spPr/>
      <dgm:t>
        <a:bodyPr/>
        <a:lstStyle/>
        <a:p>
          <a:endParaRPr lang="hr-HR"/>
        </a:p>
      </dgm:t>
    </dgm:pt>
    <dgm:pt modelId="{DC812399-B1AB-4B8F-BBA1-A483CDCC96F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0" dirty="0" smtClean="0">
              <a:latin typeface="+mn-lt"/>
            </a:rPr>
            <a:t> </a:t>
          </a:r>
          <a:r>
            <a:rPr lang="hr-HR" sz="1400" b="1" dirty="0" smtClean="0">
              <a:latin typeface="+mn-lt"/>
            </a:rPr>
            <a:t>Izrada TSA i regionalnih TSA</a:t>
          </a:r>
          <a:endParaRPr lang="hr-HR" sz="1400" b="1" dirty="0">
            <a:latin typeface="+mn-lt"/>
          </a:endParaRPr>
        </a:p>
      </dgm:t>
    </dgm:pt>
    <dgm:pt modelId="{632FFE38-979F-4CB5-B6E3-FD60456EFFBF}" type="parTrans" cxnId="{B65A4405-D587-4754-8488-1CFD70F70F1F}">
      <dgm:prSet/>
      <dgm:spPr/>
      <dgm:t>
        <a:bodyPr/>
        <a:lstStyle/>
        <a:p>
          <a:endParaRPr lang="hr-HR"/>
        </a:p>
      </dgm:t>
    </dgm:pt>
    <dgm:pt modelId="{3FAABC38-C425-4F11-A1C3-003835B44066}" type="sibTrans" cxnId="{B65A4405-D587-4754-8488-1CFD70F70F1F}">
      <dgm:prSet/>
      <dgm:spPr/>
      <dgm:t>
        <a:bodyPr/>
        <a:lstStyle/>
        <a:p>
          <a:endParaRPr lang="hr-HR"/>
        </a:p>
      </dgm:t>
    </dgm:pt>
    <dgm:pt modelId="{9F25F4FE-4B57-4E11-9BCA-C9FDA0565C7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dirty="0" smtClean="0">
              <a:latin typeface="Calibri" panose="020F0502020204030204" pitchFamily="34" charset="0"/>
            </a:rPr>
            <a:t> Nacionalni program unapređenja malih obiteljskih hotela</a:t>
          </a:r>
          <a:endParaRPr lang="hr-HR" sz="1400" b="0" dirty="0">
            <a:latin typeface="+mn-lt"/>
          </a:endParaRPr>
        </a:p>
      </dgm:t>
    </dgm:pt>
    <dgm:pt modelId="{7C5E6EAE-92F1-4F0A-A223-F45D7ACBB1D3}" type="parTrans" cxnId="{5262BA2E-C575-446B-94A7-52D7C068F06F}">
      <dgm:prSet/>
      <dgm:spPr/>
      <dgm:t>
        <a:bodyPr/>
        <a:lstStyle/>
        <a:p>
          <a:endParaRPr lang="hr-HR"/>
        </a:p>
      </dgm:t>
    </dgm:pt>
    <dgm:pt modelId="{302C1329-8923-4D6C-B720-8B39A751C565}" type="sibTrans" cxnId="{5262BA2E-C575-446B-94A7-52D7C068F06F}">
      <dgm:prSet/>
      <dgm:spPr/>
      <dgm:t>
        <a:bodyPr/>
        <a:lstStyle/>
        <a:p>
          <a:endParaRPr lang="hr-HR"/>
        </a:p>
      </dgm:t>
    </dgm:pt>
    <dgm:pt modelId="{0E1689CD-2FFD-4F43-8FA6-F8D50CC09EB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0" dirty="0" smtClean="0">
              <a:latin typeface="+mn-lt"/>
            </a:rPr>
            <a:t> Preustrojh sustava turističkih zajednica</a:t>
          </a:r>
          <a:endParaRPr lang="hr-HR" sz="1400" b="0" dirty="0">
            <a:latin typeface="+mn-lt"/>
          </a:endParaRPr>
        </a:p>
      </dgm:t>
    </dgm:pt>
    <dgm:pt modelId="{AE2A0A6B-79F1-400D-8672-60F549E2D385}" type="parTrans" cxnId="{0480FDA9-84FC-43B7-B653-D2B3DD67F769}">
      <dgm:prSet/>
      <dgm:spPr/>
      <dgm:t>
        <a:bodyPr/>
        <a:lstStyle/>
        <a:p>
          <a:endParaRPr lang="hr-HR"/>
        </a:p>
      </dgm:t>
    </dgm:pt>
    <dgm:pt modelId="{90663C19-9780-4CAE-B304-586F047BD715}" type="sibTrans" cxnId="{0480FDA9-84FC-43B7-B653-D2B3DD67F769}">
      <dgm:prSet/>
      <dgm:spPr/>
      <dgm:t>
        <a:bodyPr/>
        <a:lstStyle/>
        <a:p>
          <a:endParaRPr lang="hr-HR"/>
        </a:p>
      </dgm:t>
    </dgm:pt>
    <dgm:pt modelId="{84443FC5-43BE-45AB-9DAF-66BF3A01CE7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dirty="0" smtClean="0">
              <a:latin typeface="Calibri" panose="020F0502020204030204" pitchFamily="34" charset="0"/>
            </a:rPr>
            <a:t> Nacionalni program unapređenja obiteljskog smještaja</a:t>
          </a:r>
          <a:endParaRPr lang="hr-HR" sz="1400" b="0" dirty="0">
            <a:latin typeface="+mn-lt"/>
          </a:endParaRPr>
        </a:p>
      </dgm:t>
    </dgm:pt>
    <dgm:pt modelId="{DD918857-06A5-4BBA-93D4-2085AEBC7912}" type="parTrans" cxnId="{5FD31764-4D9D-4BA7-9BF2-224C53AB9A9A}">
      <dgm:prSet/>
      <dgm:spPr/>
      <dgm:t>
        <a:bodyPr/>
        <a:lstStyle/>
        <a:p>
          <a:endParaRPr lang="hr-HR"/>
        </a:p>
      </dgm:t>
    </dgm:pt>
    <dgm:pt modelId="{4DB3BDAB-468F-4F84-8B69-A550FB77E60E}" type="sibTrans" cxnId="{5FD31764-4D9D-4BA7-9BF2-224C53AB9A9A}">
      <dgm:prSet/>
      <dgm:spPr/>
      <dgm:t>
        <a:bodyPr/>
        <a:lstStyle/>
        <a:p>
          <a:endParaRPr lang="hr-HR"/>
        </a:p>
      </dgm:t>
    </dgm:pt>
    <dgm:pt modelId="{D41A4030-F013-4DB2-9069-DB67C9DB9DC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dirty="0" smtClean="0">
              <a:latin typeface="Calibri" panose="020F0502020204030204" pitchFamily="34" charset="0"/>
            </a:rPr>
            <a:t> Programi uređenja i upravljanja morskim plažama</a:t>
          </a:r>
          <a:endParaRPr lang="hr-HR" sz="1400" b="0" dirty="0">
            <a:latin typeface="+mn-lt"/>
          </a:endParaRPr>
        </a:p>
      </dgm:t>
    </dgm:pt>
    <dgm:pt modelId="{59185949-FCD7-4E35-9E97-39E05B606C3A}" type="parTrans" cxnId="{B769F708-37F2-49FF-BCB6-08B16E0E50AB}">
      <dgm:prSet/>
      <dgm:spPr/>
      <dgm:t>
        <a:bodyPr/>
        <a:lstStyle/>
        <a:p>
          <a:endParaRPr lang="hr-HR"/>
        </a:p>
      </dgm:t>
    </dgm:pt>
    <dgm:pt modelId="{DE4C8F50-1783-41E5-AFD8-57FD05905D76}" type="sibTrans" cxnId="{B769F708-37F2-49FF-BCB6-08B16E0E50AB}">
      <dgm:prSet/>
      <dgm:spPr/>
      <dgm:t>
        <a:bodyPr/>
        <a:lstStyle/>
        <a:p>
          <a:endParaRPr lang="hr-HR"/>
        </a:p>
      </dgm:t>
    </dgm:pt>
    <dgm:pt modelId="{DBDA4D68-7E4A-4CDA-8C82-2660B938A7E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dirty="0" smtClean="0">
              <a:latin typeface="Calibri" panose="020F0502020204030204" pitchFamily="34" charset="0"/>
            </a:rPr>
            <a:t> Akcijski plan razvoja kongresne ponude</a:t>
          </a:r>
          <a:endParaRPr lang="hr-HR" sz="1400" b="0" dirty="0">
            <a:latin typeface="+mn-lt"/>
          </a:endParaRPr>
        </a:p>
      </dgm:t>
    </dgm:pt>
    <dgm:pt modelId="{90B2AE43-042F-453A-BF3B-0B9AD187E6E9}" type="parTrans" cxnId="{5D7F0FE3-C154-4CFE-AED4-40918F5DBE93}">
      <dgm:prSet/>
      <dgm:spPr/>
      <dgm:t>
        <a:bodyPr/>
        <a:lstStyle/>
        <a:p>
          <a:endParaRPr lang="hr-HR"/>
        </a:p>
      </dgm:t>
    </dgm:pt>
    <dgm:pt modelId="{A3C9DC4A-87E4-4B41-A2AF-6C7A941A736E}" type="sibTrans" cxnId="{5D7F0FE3-C154-4CFE-AED4-40918F5DBE93}">
      <dgm:prSet/>
      <dgm:spPr/>
      <dgm:t>
        <a:bodyPr/>
        <a:lstStyle/>
        <a:p>
          <a:endParaRPr lang="hr-HR"/>
        </a:p>
      </dgm:t>
    </dgm:pt>
    <dgm:pt modelId="{D19E06D2-4D5E-42C4-95E4-534CCE44F47B}" type="pres">
      <dgm:prSet presAssocID="{D90ED754-1BD0-4208-BEC1-3C137C9AA3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5D578C-90A1-4470-8C5F-1BD06A826BE2}" type="pres">
      <dgm:prSet presAssocID="{708E5BE1-4A68-4FC9-AD3B-AD039844CEC0}" presName="composite" presStyleCnt="0"/>
      <dgm:spPr/>
      <dgm:t>
        <a:bodyPr/>
        <a:lstStyle/>
        <a:p>
          <a:endParaRPr lang="hr-HR"/>
        </a:p>
      </dgm:t>
    </dgm:pt>
    <dgm:pt modelId="{CC914B32-93B5-4814-B54C-F5525E0653C1}" type="pres">
      <dgm:prSet presAssocID="{708E5BE1-4A68-4FC9-AD3B-AD039844CEC0}" presName="parTx" presStyleLbl="alignNode1" presStyleIdx="0" presStyleCnt="2" custScaleX="103544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F8B441-9AD4-4562-A206-621EF65F5E90}" type="pres">
      <dgm:prSet presAssocID="{708E5BE1-4A68-4FC9-AD3B-AD039844CEC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0D4B67-99F8-4C0F-B028-49D15D98697B}" type="pres">
      <dgm:prSet presAssocID="{CA22D577-4195-456F-BD80-057CB84FFC10}" presName="space" presStyleCnt="0"/>
      <dgm:spPr/>
      <dgm:t>
        <a:bodyPr/>
        <a:lstStyle/>
        <a:p>
          <a:endParaRPr lang="hr-HR"/>
        </a:p>
      </dgm:t>
    </dgm:pt>
    <dgm:pt modelId="{38F37A91-E6D7-4703-9C84-51F7BA4BE7C6}" type="pres">
      <dgm:prSet presAssocID="{37F2B608-DBDF-4C8B-AA21-54D941894F46}" presName="composite" presStyleCnt="0"/>
      <dgm:spPr/>
      <dgm:t>
        <a:bodyPr/>
        <a:lstStyle/>
        <a:p>
          <a:endParaRPr lang="hr-HR"/>
        </a:p>
      </dgm:t>
    </dgm:pt>
    <dgm:pt modelId="{78CAAD5A-655B-4786-ACCE-77FADE6DE51B}" type="pres">
      <dgm:prSet presAssocID="{37F2B608-DBDF-4C8B-AA21-54D941894F46}" presName="parTx" presStyleLbl="alignNode1" presStyleIdx="1" presStyleCnt="2" custLinFactY="-74736" custLinFactNeighborX="21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C6DFBD-291B-4A4E-AC30-6612EFDD97E6}" type="pres">
      <dgm:prSet presAssocID="{37F2B608-DBDF-4C8B-AA21-54D941894F46}" presName="desTx" presStyleLbl="alignAccFollowNode1" presStyleIdx="1" presStyleCnt="2" custLinFactNeighborX="210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7C23080-CE7E-49F6-BB11-D455C253E242}" type="presOf" srcId="{0E1689CD-2FFD-4F43-8FA6-F8D50CC09EB9}" destId="{86F8B441-9AD4-4562-A206-621EF65F5E90}" srcOrd="0" destOrd="2" presId="urn:microsoft.com/office/officeart/2005/8/layout/hList1"/>
    <dgm:cxn modelId="{C5300889-446C-4035-B282-6FAFA6759859}" type="presOf" srcId="{0FFE5CA4-6BBE-4200-8116-D28A834BDE64}" destId="{2AC6DFBD-291B-4A4E-AC30-6612EFDD97E6}" srcOrd="0" destOrd="2" presId="urn:microsoft.com/office/officeart/2005/8/layout/hList1"/>
    <dgm:cxn modelId="{5FD31764-4D9D-4BA7-9BF2-224C53AB9A9A}" srcId="{708E5BE1-4A68-4FC9-AD3B-AD039844CEC0}" destId="{84443FC5-43BE-45AB-9DAF-66BF3A01CE7F}" srcOrd="6" destOrd="0" parTransId="{DD918857-06A5-4BBA-93D4-2085AEBC7912}" sibTransId="{4DB3BDAB-468F-4F84-8B69-A550FB77E60E}"/>
    <dgm:cxn modelId="{7330D372-364B-4953-8700-6C6FBC887027}" type="presOf" srcId="{DC812399-B1AB-4B8F-BBA1-A483CDCC96F2}" destId="{86F8B441-9AD4-4562-A206-621EF65F5E90}" srcOrd="0" destOrd="4" presId="urn:microsoft.com/office/officeart/2005/8/layout/hList1"/>
    <dgm:cxn modelId="{C2D0FF89-379D-47D9-878C-1FCE62FD0B80}" type="presOf" srcId="{AB526C5D-7A2A-4D6E-BEF8-65D086C5F35C}" destId="{2AC6DFBD-291B-4A4E-AC30-6612EFDD97E6}" srcOrd="0" destOrd="6" presId="urn:microsoft.com/office/officeart/2005/8/layout/hList1"/>
    <dgm:cxn modelId="{00A3C8FE-B2F5-45A6-83ED-E1C08AA8521D}" type="presOf" srcId="{84443FC5-43BE-45AB-9DAF-66BF3A01CE7F}" destId="{86F8B441-9AD4-4562-A206-621EF65F5E90}" srcOrd="0" destOrd="6" presId="urn:microsoft.com/office/officeart/2005/8/layout/hList1"/>
    <dgm:cxn modelId="{699B0EA8-4213-4878-8752-9960736B89BA}" srcId="{37F2B608-DBDF-4C8B-AA21-54D941894F46}" destId="{1580BEBF-D932-4E49-A791-167701C53D63}" srcOrd="4" destOrd="0" parTransId="{14B6DF54-1366-460D-8E93-894361969DEF}" sibTransId="{DD813DB3-5B46-4A80-90FD-35688C54CBD5}"/>
    <dgm:cxn modelId="{0480FDA9-84FC-43B7-B653-D2B3DD67F769}" srcId="{708E5BE1-4A68-4FC9-AD3B-AD039844CEC0}" destId="{0E1689CD-2FFD-4F43-8FA6-F8D50CC09EB9}" srcOrd="2" destOrd="0" parTransId="{AE2A0A6B-79F1-400D-8672-60F549E2D385}" sibTransId="{90663C19-9780-4CAE-B304-586F047BD715}"/>
    <dgm:cxn modelId="{45C2A966-DD59-4DB1-A0F0-340932372D0A}" srcId="{708E5BE1-4A68-4FC9-AD3B-AD039844CEC0}" destId="{A06C9BD6-4EDC-4E30-BC45-4D793D566696}" srcOrd="3" destOrd="0" parTransId="{5DE6CC62-5249-46BA-A3F8-88E013429064}" sibTransId="{4C06A423-33FD-4E3A-A060-30259060C34E}"/>
    <dgm:cxn modelId="{A875769C-52BD-40FC-A087-773D54CA421A}" srcId="{37F2B608-DBDF-4C8B-AA21-54D941894F46}" destId="{F8B26621-693B-4D84-956C-AC5A29916A57}" srcOrd="5" destOrd="0" parTransId="{09E174D0-3905-40BB-8A3E-8A616846FE53}" sibTransId="{327EBFF1-8EF0-42FA-9DE7-D79A062DE1B2}"/>
    <dgm:cxn modelId="{29CD87B7-83E5-48B5-9FE8-3AF4BAAB2DAE}" srcId="{37F2B608-DBDF-4C8B-AA21-54D941894F46}" destId="{0FFE5CA4-6BBE-4200-8116-D28A834BDE64}" srcOrd="2" destOrd="0" parTransId="{B0251649-F9AC-4A14-9F89-561E58986895}" sibTransId="{16E0406F-6450-45FE-80D4-DF12BE6E366D}"/>
    <dgm:cxn modelId="{43A6A235-3196-4645-AEF6-00D3630B095D}" srcId="{D90ED754-1BD0-4208-BEC1-3C137C9AA320}" destId="{708E5BE1-4A68-4FC9-AD3B-AD039844CEC0}" srcOrd="0" destOrd="0" parTransId="{D4614996-D4B2-4D3D-8508-D8B39DCB401C}" sibTransId="{CA22D577-4195-456F-BD80-057CB84FFC10}"/>
    <dgm:cxn modelId="{5D7F0FE3-C154-4CFE-AED4-40918F5DBE93}" srcId="{708E5BE1-4A68-4FC9-AD3B-AD039844CEC0}" destId="{DBDA4D68-7E4A-4CDA-8C82-2660B938A7E5}" srcOrd="8" destOrd="0" parTransId="{90B2AE43-042F-453A-BF3B-0B9AD187E6E9}" sibTransId="{A3C9DC4A-87E4-4B41-A2AF-6C7A941A736E}"/>
    <dgm:cxn modelId="{E276EA48-F86A-44F7-A08A-3CF62F0FEA57}" type="presOf" srcId="{76DF32CE-FEA6-4B76-819A-F1232F8401DE}" destId="{2AC6DFBD-291B-4A4E-AC30-6612EFDD97E6}" srcOrd="0" destOrd="0" presId="urn:microsoft.com/office/officeart/2005/8/layout/hList1"/>
    <dgm:cxn modelId="{8419CAEA-CDAA-40D5-B1D9-C3340C306888}" type="presOf" srcId="{708E5BE1-4A68-4FC9-AD3B-AD039844CEC0}" destId="{CC914B32-93B5-4814-B54C-F5525E0653C1}" srcOrd="0" destOrd="0" presId="urn:microsoft.com/office/officeart/2005/8/layout/hList1"/>
    <dgm:cxn modelId="{114B7EBF-651B-4DCC-957B-33A9DD832ED5}" srcId="{708E5BE1-4A68-4FC9-AD3B-AD039844CEC0}" destId="{55B962DE-28B0-40FB-9D0A-D8FAC9B37BD0}" srcOrd="0" destOrd="0" parTransId="{21C6C345-49C9-41F6-859E-F8C29123D31F}" sibTransId="{1E38BC83-A3C0-49FC-9EB0-FA7CEA3B8CD8}"/>
    <dgm:cxn modelId="{B65A4405-D587-4754-8488-1CFD70F70F1F}" srcId="{708E5BE1-4A68-4FC9-AD3B-AD039844CEC0}" destId="{DC812399-B1AB-4B8F-BBA1-A483CDCC96F2}" srcOrd="4" destOrd="0" parTransId="{632FFE38-979F-4CB5-B6E3-FD60456EFFBF}" sibTransId="{3FAABC38-C425-4F11-A1C3-003835B44066}"/>
    <dgm:cxn modelId="{13D45443-9170-459D-8E57-ECD9C37EFF1E}" srcId="{37F2B608-DBDF-4C8B-AA21-54D941894F46}" destId="{76DF32CE-FEA6-4B76-819A-F1232F8401DE}" srcOrd="0" destOrd="0" parTransId="{3E07CCFF-04BB-4512-AE1A-10E059922D5C}" sibTransId="{E5A6689F-1401-4465-9939-DBCF0366EDD1}"/>
    <dgm:cxn modelId="{EE77C79D-8DE1-4F4D-9AA3-BC17D40D5CEF}" type="presOf" srcId="{F8B26621-693B-4D84-956C-AC5A29916A57}" destId="{2AC6DFBD-291B-4A4E-AC30-6612EFDD97E6}" srcOrd="0" destOrd="5" presId="urn:microsoft.com/office/officeart/2005/8/layout/hList1"/>
    <dgm:cxn modelId="{668CBFEB-AC9F-4672-A73F-A61C0DDB3A40}" type="presOf" srcId="{A06C9BD6-4EDC-4E30-BC45-4D793D566696}" destId="{86F8B441-9AD4-4562-A206-621EF65F5E90}" srcOrd="0" destOrd="3" presId="urn:microsoft.com/office/officeart/2005/8/layout/hList1"/>
    <dgm:cxn modelId="{12AB5CB2-4145-4C7C-BB66-F1E82D9788CD}" srcId="{37F2B608-DBDF-4C8B-AA21-54D941894F46}" destId="{9EDEECCB-F033-4E66-AF9B-D418B8475456}" srcOrd="1" destOrd="0" parTransId="{9043AC52-2C32-40B0-B30A-1C617494CDA2}" sibTransId="{8802DFB0-35A6-4233-8D44-89F207A77014}"/>
    <dgm:cxn modelId="{C9F8E7BD-174C-4EEA-AFE9-C52C9FA33029}" type="presOf" srcId="{D90ED754-1BD0-4208-BEC1-3C137C9AA320}" destId="{D19E06D2-4D5E-42C4-95E4-534CCE44F47B}" srcOrd="0" destOrd="0" presId="urn:microsoft.com/office/officeart/2005/8/layout/hList1"/>
    <dgm:cxn modelId="{5262BA2E-C575-446B-94A7-52D7C068F06F}" srcId="{708E5BE1-4A68-4FC9-AD3B-AD039844CEC0}" destId="{9F25F4FE-4B57-4E11-9BCA-C9FDA0565C78}" srcOrd="5" destOrd="0" parTransId="{7C5E6EAE-92F1-4F0A-A223-F45D7ACBB1D3}" sibTransId="{302C1329-8923-4D6C-B720-8B39A751C565}"/>
    <dgm:cxn modelId="{1A496D71-19D1-4381-A201-2BB474DFAFFC}" type="presOf" srcId="{9EDEECCB-F033-4E66-AF9B-D418B8475456}" destId="{2AC6DFBD-291B-4A4E-AC30-6612EFDD97E6}" srcOrd="0" destOrd="1" presId="urn:microsoft.com/office/officeart/2005/8/layout/hList1"/>
    <dgm:cxn modelId="{AF45C863-7AAA-4903-94C1-196D0D442EA7}" type="presOf" srcId="{D41A4030-F013-4DB2-9069-DB67C9DB9DC2}" destId="{86F8B441-9AD4-4562-A206-621EF65F5E90}" srcOrd="0" destOrd="7" presId="urn:microsoft.com/office/officeart/2005/8/layout/hList1"/>
    <dgm:cxn modelId="{D635BF23-EF5F-4C98-A523-530C20508A7B}" type="presOf" srcId="{78CAECBF-E8FA-4737-B468-0598B8538102}" destId="{2AC6DFBD-291B-4A4E-AC30-6612EFDD97E6}" srcOrd="0" destOrd="3" presId="urn:microsoft.com/office/officeart/2005/8/layout/hList1"/>
    <dgm:cxn modelId="{B912882A-D3B9-478F-A79F-1023F5F6A0AD}" type="presOf" srcId="{1580BEBF-D932-4E49-A791-167701C53D63}" destId="{2AC6DFBD-291B-4A4E-AC30-6612EFDD97E6}" srcOrd="0" destOrd="4" presId="urn:microsoft.com/office/officeart/2005/8/layout/hList1"/>
    <dgm:cxn modelId="{80820911-BFDD-4D52-B496-75393DACDC8F}" type="presOf" srcId="{DBDA4D68-7E4A-4CDA-8C82-2660B938A7E5}" destId="{86F8B441-9AD4-4562-A206-621EF65F5E90}" srcOrd="0" destOrd="8" presId="urn:microsoft.com/office/officeart/2005/8/layout/hList1"/>
    <dgm:cxn modelId="{C422FA4F-16F7-41AA-AE6C-12A2724BBCEF}" type="presOf" srcId="{9F25F4FE-4B57-4E11-9BCA-C9FDA0565C78}" destId="{86F8B441-9AD4-4562-A206-621EF65F5E90}" srcOrd="0" destOrd="5" presId="urn:microsoft.com/office/officeart/2005/8/layout/hList1"/>
    <dgm:cxn modelId="{708AEB77-CA7A-415D-BA1F-68195A584428}" type="presOf" srcId="{87463043-F1BA-4A98-BAD8-2333196D851E}" destId="{86F8B441-9AD4-4562-A206-621EF65F5E90}" srcOrd="0" destOrd="1" presId="urn:microsoft.com/office/officeart/2005/8/layout/hList1"/>
    <dgm:cxn modelId="{F8CE59EE-2C47-4633-8454-3DC0F47F1FAF}" srcId="{37F2B608-DBDF-4C8B-AA21-54D941894F46}" destId="{78CAECBF-E8FA-4737-B468-0598B8538102}" srcOrd="3" destOrd="0" parTransId="{4BFC4E21-542C-4582-9E33-0F3A3CDFF720}" sibTransId="{9DF36516-819D-4E92-AD56-E96BE1EFD814}"/>
    <dgm:cxn modelId="{D0AF416C-EBBD-436A-AE49-D96CF3E403FB}" srcId="{37F2B608-DBDF-4C8B-AA21-54D941894F46}" destId="{AB526C5D-7A2A-4D6E-BEF8-65D086C5F35C}" srcOrd="6" destOrd="0" parTransId="{28A90E51-E65A-49B9-B1B6-C88FAF57FE82}" sibTransId="{410E59D7-32B4-46B8-A6F3-EFF2196A6436}"/>
    <dgm:cxn modelId="{50AA31C0-9ABE-4449-84F9-902D9B187570}" srcId="{D90ED754-1BD0-4208-BEC1-3C137C9AA320}" destId="{37F2B608-DBDF-4C8B-AA21-54D941894F46}" srcOrd="1" destOrd="0" parTransId="{8952879D-BB37-4683-9B82-EED4AD20A36A}" sibTransId="{657E6661-DE54-4AA2-9B71-4E73D3A4BC8D}"/>
    <dgm:cxn modelId="{B769F708-37F2-49FF-BCB6-08B16E0E50AB}" srcId="{708E5BE1-4A68-4FC9-AD3B-AD039844CEC0}" destId="{D41A4030-F013-4DB2-9069-DB67C9DB9DC2}" srcOrd="7" destOrd="0" parTransId="{59185949-FCD7-4E35-9E97-39E05B606C3A}" sibTransId="{DE4C8F50-1783-41E5-AFD8-57FD05905D76}"/>
    <dgm:cxn modelId="{2AE3356D-43D3-40AF-8266-DC9BC1CACB14}" type="presOf" srcId="{55B962DE-28B0-40FB-9D0A-D8FAC9B37BD0}" destId="{86F8B441-9AD4-4562-A206-621EF65F5E90}" srcOrd="0" destOrd="0" presId="urn:microsoft.com/office/officeart/2005/8/layout/hList1"/>
    <dgm:cxn modelId="{66C8229B-CD71-428A-A40F-7B9BD21388A0}" type="presOf" srcId="{37F2B608-DBDF-4C8B-AA21-54D941894F46}" destId="{78CAAD5A-655B-4786-ACCE-77FADE6DE51B}" srcOrd="0" destOrd="0" presId="urn:microsoft.com/office/officeart/2005/8/layout/hList1"/>
    <dgm:cxn modelId="{7F6F383F-638C-4D4C-B80F-4FADD2877530}" srcId="{708E5BE1-4A68-4FC9-AD3B-AD039844CEC0}" destId="{87463043-F1BA-4A98-BAD8-2333196D851E}" srcOrd="1" destOrd="0" parTransId="{7C425ECB-62DC-4E3A-A884-FA7103F9462B}" sibTransId="{D3DE1580-1DE7-4015-8539-F82A0ACE554D}"/>
    <dgm:cxn modelId="{48438592-E5E0-4764-AFF4-6D6FD8D56082}" type="presParOf" srcId="{D19E06D2-4D5E-42C4-95E4-534CCE44F47B}" destId="{D35D578C-90A1-4470-8C5F-1BD06A826BE2}" srcOrd="0" destOrd="0" presId="urn:microsoft.com/office/officeart/2005/8/layout/hList1"/>
    <dgm:cxn modelId="{8CB32D3E-4572-49D4-ACB3-3894FB731E82}" type="presParOf" srcId="{D35D578C-90A1-4470-8C5F-1BD06A826BE2}" destId="{CC914B32-93B5-4814-B54C-F5525E0653C1}" srcOrd="0" destOrd="0" presId="urn:microsoft.com/office/officeart/2005/8/layout/hList1"/>
    <dgm:cxn modelId="{8AD91119-DCAD-4312-BBB1-5C11D0F79A32}" type="presParOf" srcId="{D35D578C-90A1-4470-8C5F-1BD06A826BE2}" destId="{86F8B441-9AD4-4562-A206-621EF65F5E90}" srcOrd="1" destOrd="0" presId="urn:microsoft.com/office/officeart/2005/8/layout/hList1"/>
    <dgm:cxn modelId="{1D4D8C69-1010-4816-9E71-C4F2811BF439}" type="presParOf" srcId="{D19E06D2-4D5E-42C4-95E4-534CCE44F47B}" destId="{950D4B67-99F8-4C0F-B028-49D15D98697B}" srcOrd="1" destOrd="0" presId="urn:microsoft.com/office/officeart/2005/8/layout/hList1"/>
    <dgm:cxn modelId="{71B0AEF9-983B-4362-92EE-A65E68B0CD69}" type="presParOf" srcId="{D19E06D2-4D5E-42C4-95E4-534CCE44F47B}" destId="{38F37A91-E6D7-4703-9C84-51F7BA4BE7C6}" srcOrd="2" destOrd="0" presId="urn:microsoft.com/office/officeart/2005/8/layout/hList1"/>
    <dgm:cxn modelId="{E4ABF1C9-B33C-4D2B-B29F-81B71D5482C7}" type="presParOf" srcId="{38F37A91-E6D7-4703-9C84-51F7BA4BE7C6}" destId="{78CAAD5A-655B-4786-ACCE-77FADE6DE51B}" srcOrd="0" destOrd="0" presId="urn:microsoft.com/office/officeart/2005/8/layout/hList1"/>
    <dgm:cxn modelId="{E519ECCA-BB72-4449-AFAA-9967B944D625}" type="presParOf" srcId="{38F37A91-E6D7-4703-9C84-51F7BA4BE7C6}" destId="{2AC6DFBD-291B-4A4E-AC30-6612EFDD97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1D4695-B144-46C4-9BAD-E7AD0071835F}" type="doc">
      <dgm:prSet loTypeId="urn:microsoft.com/office/officeart/2005/8/layout/cycle7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DEB95F03-D26E-4E0C-9DFF-861FE2ACE053}">
      <dgm:prSet phldrT="[Text]"/>
      <dgm:spPr/>
      <dgm:t>
        <a:bodyPr/>
        <a:lstStyle/>
        <a:p>
          <a:r>
            <a:rPr lang="sv-SE" dirty="0" smtClean="0"/>
            <a:t>„Strategij</a:t>
          </a:r>
          <a:r>
            <a:rPr lang="hr-HR" dirty="0" smtClean="0"/>
            <a:t>a</a:t>
          </a:r>
          <a:r>
            <a:rPr lang="sv-SE" dirty="0" smtClean="0"/>
            <a:t> upravljanja i raspolaganja imovinom u vlasništvu RH“</a:t>
          </a:r>
          <a:r>
            <a:rPr lang="hr-HR" dirty="0" smtClean="0"/>
            <a:t> </a:t>
          </a:r>
          <a:endParaRPr lang="hr-HR" dirty="0"/>
        </a:p>
      </dgm:t>
    </dgm:pt>
    <dgm:pt modelId="{3C12C374-B43E-4BE6-ACA7-BF0095915277}" type="parTrans" cxnId="{1614EB01-9DFD-4348-867E-2B9C3A9AF0FF}">
      <dgm:prSet/>
      <dgm:spPr/>
      <dgm:t>
        <a:bodyPr/>
        <a:lstStyle/>
        <a:p>
          <a:endParaRPr lang="hr-HR"/>
        </a:p>
      </dgm:t>
    </dgm:pt>
    <dgm:pt modelId="{FB90614D-71D9-4A52-9B2B-0D9635C32ECC}" type="sibTrans" cxnId="{1614EB01-9DFD-4348-867E-2B9C3A9AF0FF}">
      <dgm:prSet/>
      <dgm:spPr/>
      <dgm:t>
        <a:bodyPr/>
        <a:lstStyle/>
        <a:p>
          <a:endParaRPr lang="hr-HR"/>
        </a:p>
      </dgm:t>
    </dgm:pt>
    <dgm:pt modelId="{BDF3C96E-A923-4D7D-BA1E-288CAD826078}">
      <dgm:prSet phldrT="[Text]"/>
      <dgm:spPr/>
      <dgm:t>
        <a:bodyPr/>
        <a:lstStyle/>
        <a:p>
          <a:r>
            <a:rPr lang="hr-HR" i="1" smtClean="0"/>
            <a:t>„Konačni prijedlog </a:t>
          </a:r>
          <a:r>
            <a:rPr lang="vi-VN" i="1" smtClean="0">
              <a:latin typeface="Calibri" panose="020F0502020204030204" pitchFamily="34" charset="0"/>
            </a:rPr>
            <a:t>Zakona o izvlaštenju i određivanju naknade</a:t>
          </a:r>
          <a:r>
            <a:rPr lang="hr-HR" i="1" smtClean="0">
              <a:latin typeface="Calibri" panose="020F0502020204030204" pitchFamily="34" charset="0"/>
            </a:rPr>
            <a:t>”  </a:t>
          </a:r>
          <a:r>
            <a:rPr lang="hr-HR" smtClean="0">
              <a:latin typeface="Calibri" panose="020F0502020204030204" pitchFamily="34" charset="0"/>
            </a:rPr>
            <a:t>– u saborskoj proceduri</a:t>
          </a:r>
          <a:endParaRPr lang="hr-HR" dirty="0"/>
        </a:p>
      </dgm:t>
    </dgm:pt>
    <dgm:pt modelId="{E7C5D65C-63B3-41A8-9C09-E927DBA11F23}" type="parTrans" cxnId="{F9B1E395-EB47-4193-8A29-91612E287779}">
      <dgm:prSet/>
      <dgm:spPr/>
      <dgm:t>
        <a:bodyPr/>
        <a:lstStyle/>
        <a:p>
          <a:endParaRPr lang="hr-HR"/>
        </a:p>
      </dgm:t>
    </dgm:pt>
    <dgm:pt modelId="{A673345B-FBD1-4ED1-B499-58A45957E09D}" type="sibTrans" cxnId="{F9B1E395-EB47-4193-8A29-91612E287779}">
      <dgm:prSet/>
      <dgm:spPr/>
      <dgm:t>
        <a:bodyPr/>
        <a:lstStyle/>
        <a:p>
          <a:endParaRPr lang="hr-HR"/>
        </a:p>
      </dgm:t>
    </dgm:pt>
    <dgm:pt modelId="{81DCF743-CB1D-4986-B7EB-B3B1E59E2D42}">
      <dgm:prSet phldrT="[Text]"/>
      <dgm:spPr/>
      <dgm:t>
        <a:bodyPr/>
        <a:lstStyle/>
        <a:p>
          <a:r>
            <a:rPr lang="en-US" smtClean="0"/>
            <a:t>„Plan </a:t>
          </a:r>
          <a:r>
            <a:rPr lang="hr-HR" smtClean="0"/>
            <a:t>upravljanja</a:t>
          </a:r>
          <a:r>
            <a:rPr lang="en-US" smtClean="0"/>
            <a:t> </a:t>
          </a:r>
          <a:r>
            <a:rPr lang="hr-HR" smtClean="0"/>
            <a:t>državnom</a:t>
          </a:r>
          <a:r>
            <a:rPr lang="en-US" smtClean="0"/>
            <a:t> </a:t>
          </a:r>
          <a:r>
            <a:rPr lang="hr-HR" smtClean="0"/>
            <a:t>imovinom</a:t>
          </a:r>
          <a:r>
            <a:rPr lang="en-US" smtClean="0"/>
            <a:t> u </a:t>
          </a:r>
          <a:r>
            <a:rPr lang="hr-HR" smtClean="0"/>
            <a:t>vlasništvu</a:t>
          </a:r>
          <a:r>
            <a:rPr lang="en-US" smtClean="0"/>
            <a:t> RH“</a:t>
          </a:r>
          <a:r>
            <a:rPr lang="hr-HR" smtClean="0"/>
            <a:t> </a:t>
          </a:r>
          <a:endParaRPr lang="hr-HR" dirty="0"/>
        </a:p>
      </dgm:t>
    </dgm:pt>
    <dgm:pt modelId="{CCF7303D-DAE6-480A-9E17-AE132B9C9039}" type="parTrans" cxnId="{14E8BC2E-6F8B-49E0-814F-278B9103DA6F}">
      <dgm:prSet/>
      <dgm:spPr/>
      <dgm:t>
        <a:bodyPr/>
        <a:lstStyle/>
        <a:p>
          <a:endParaRPr lang="hr-HR"/>
        </a:p>
      </dgm:t>
    </dgm:pt>
    <dgm:pt modelId="{447A5E80-6E21-42C8-B577-B019BB196694}" type="sibTrans" cxnId="{14E8BC2E-6F8B-49E0-814F-278B9103DA6F}">
      <dgm:prSet/>
      <dgm:spPr/>
      <dgm:t>
        <a:bodyPr/>
        <a:lstStyle/>
        <a:p>
          <a:endParaRPr lang="hr-HR"/>
        </a:p>
      </dgm:t>
    </dgm:pt>
    <dgm:pt modelId="{D8854805-3EE0-47BF-901A-8DA335E5FAB9}" type="pres">
      <dgm:prSet presAssocID="{451D4695-B144-46C4-9BAD-E7AD007183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DEE3E1E-DE7A-4ECC-B8E2-9744F57B08F5}" type="pres">
      <dgm:prSet presAssocID="{DEB95F03-D26E-4E0C-9DFF-861FE2ACE053}" presName="node" presStyleLbl="node1" presStyleIdx="0" presStyleCnt="3" custScaleX="102012" custScaleY="1347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4A2692-1137-419D-A52F-61112CC34396}" type="pres">
      <dgm:prSet presAssocID="{FB90614D-71D9-4A52-9B2B-0D9635C32ECC}" presName="sibTrans" presStyleLbl="sibTrans2D1" presStyleIdx="0" presStyleCnt="3"/>
      <dgm:spPr/>
      <dgm:t>
        <a:bodyPr/>
        <a:lstStyle/>
        <a:p>
          <a:endParaRPr lang="hr-HR"/>
        </a:p>
      </dgm:t>
    </dgm:pt>
    <dgm:pt modelId="{1DD4D072-A3C0-4ACD-8C7A-471CB78DE06D}" type="pres">
      <dgm:prSet presAssocID="{FB90614D-71D9-4A52-9B2B-0D9635C32ECC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E641E224-FCEE-4106-A892-7D6D0C674B01}" type="pres">
      <dgm:prSet presAssocID="{BDF3C96E-A923-4D7D-BA1E-288CAD8260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80DEB8-05FF-4381-B233-0F7A8076AB90}" type="pres">
      <dgm:prSet presAssocID="{A673345B-FBD1-4ED1-B499-58A45957E09D}" presName="sibTrans" presStyleLbl="sibTrans2D1" presStyleIdx="1" presStyleCnt="3"/>
      <dgm:spPr/>
      <dgm:t>
        <a:bodyPr/>
        <a:lstStyle/>
        <a:p>
          <a:endParaRPr lang="hr-HR"/>
        </a:p>
      </dgm:t>
    </dgm:pt>
    <dgm:pt modelId="{EC0ED49B-9F16-4BD5-8767-159A58D40A61}" type="pres">
      <dgm:prSet presAssocID="{A673345B-FBD1-4ED1-B499-58A45957E09D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68D41C3F-8CD4-4536-88B5-73A86BFC3F5A}" type="pres">
      <dgm:prSet presAssocID="{81DCF743-CB1D-4986-B7EB-B3B1E59E2D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7ED036-6991-45FC-85F8-3F7FE0A392C7}" type="pres">
      <dgm:prSet presAssocID="{447A5E80-6E21-42C8-B577-B019BB196694}" presName="sibTrans" presStyleLbl="sibTrans2D1" presStyleIdx="2" presStyleCnt="3"/>
      <dgm:spPr/>
      <dgm:t>
        <a:bodyPr/>
        <a:lstStyle/>
        <a:p>
          <a:endParaRPr lang="hr-HR"/>
        </a:p>
      </dgm:t>
    </dgm:pt>
    <dgm:pt modelId="{6183296D-3DBD-4CDA-8727-1D5D14C61702}" type="pres">
      <dgm:prSet presAssocID="{447A5E80-6E21-42C8-B577-B019BB196694}" presName="connectorText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B2EFC4B4-87A9-47BA-8764-54DC4213128D}" type="presOf" srcId="{81DCF743-CB1D-4986-B7EB-B3B1E59E2D42}" destId="{68D41C3F-8CD4-4536-88B5-73A86BFC3F5A}" srcOrd="0" destOrd="0" presId="urn:microsoft.com/office/officeart/2005/8/layout/cycle7"/>
    <dgm:cxn modelId="{1614EB01-9DFD-4348-867E-2B9C3A9AF0FF}" srcId="{451D4695-B144-46C4-9BAD-E7AD0071835F}" destId="{DEB95F03-D26E-4E0C-9DFF-861FE2ACE053}" srcOrd="0" destOrd="0" parTransId="{3C12C374-B43E-4BE6-ACA7-BF0095915277}" sibTransId="{FB90614D-71D9-4A52-9B2B-0D9635C32ECC}"/>
    <dgm:cxn modelId="{9E560F90-667C-4414-B829-339B380729E4}" type="presOf" srcId="{DEB95F03-D26E-4E0C-9DFF-861FE2ACE053}" destId="{BDEE3E1E-DE7A-4ECC-B8E2-9744F57B08F5}" srcOrd="0" destOrd="0" presId="urn:microsoft.com/office/officeart/2005/8/layout/cycle7"/>
    <dgm:cxn modelId="{88031C73-F508-40E8-BFDA-646A2E61EAD3}" type="presOf" srcId="{FB90614D-71D9-4A52-9B2B-0D9635C32ECC}" destId="{1DD4D072-A3C0-4ACD-8C7A-471CB78DE06D}" srcOrd="1" destOrd="0" presId="urn:microsoft.com/office/officeart/2005/8/layout/cycle7"/>
    <dgm:cxn modelId="{14E8BC2E-6F8B-49E0-814F-278B9103DA6F}" srcId="{451D4695-B144-46C4-9BAD-E7AD0071835F}" destId="{81DCF743-CB1D-4986-B7EB-B3B1E59E2D42}" srcOrd="2" destOrd="0" parTransId="{CCF7303D-DAE6-480A-9E17-AE132B9C9039}" sibTransId="{447A5E80-6E21-42C8-B577-B019BB196694}"/>
    <dgm:cxn modelId="{5FCA6FE2-6C92-44C0-86EB-1B313BF25999}" type="presOf" srcId="{A673345B-FBD1-4ED1-B499-58A45957E09D}" destId="{6F80DEB8-05FF-4381-B233-0F7A8076AB90}" srcOrd="0" destOrd="0" presId="urn:microsoft.com/office/officeart/2005/8/layout/cycle7"/>
    <dgm:cxn modelId="{5B739600-5861-4441-9874-8BF54E437F36}" type="presOf" srcId="{A673345B-FBD1-4ED1-B499-58A45957E09D}" destId="{EC0ED49B-9F16-4BD5-8767-159A58D40A61}" srcOrd="1" destOrd="0" presId="urn:microsoft.com/office/officeart/2005/8/layout/cycle7"/>
    <dgm:cxn modelId="{39676659-32C3-47A8-AEF2-973E768D81EB}" type="presOf" srcId="{447A5E80-6E21-42C8-B577-B019BB196694}" destId="{6183296D-3DBD-4CDA-8727-1D5D14C61702}" srcOrd="1" destOrd="0" presId="urn:microsoft.com/office/officeart/2005/8/layout/cycle7"/>
    <dgm:cxn modelId="{9F8F9CC7-D107-4967-88E7-5C592A782186}" type="presOf" srcId="{447A5E80-6E21-42C8-B577-B019BB196694}" destId="{DF7ED036-6991-45FC-85F8-3F7FE0A392C7}" srcOrd="0" destOrd="0" presId="urn:microsoft.com/office/officeart/2005/8/layout/cycle7"/>
    <dgm:cxn modelId="{F9B1E395-EB47-4193-8A29-91612E287779}" srcId="{451D4695-B144-46C4-9BAD-E7AD0071835F}" destId="{BDF3C96E-A923-4D7D-BA1E-288CAD826078}" srcOrd="1" destOrd="0" parTransId="{E7C5D65C-63B3-41A8-9C09-E927DBA11F23}" sibTransId="{A673345B-FBD1-4ED1-B499-58A45957E09D}"/>
    <dgm:cxn modelId="{4E1869CE-A338-4ECA-87D3-3E0F6DF49065}" type="presOf" srcId="{451D4695-B144-46C4-9BAD-E7AD0071835F}" destId="{D8854805-3EE0-47BF-901A-8DA335E5FAB9}" srcOrd="0" destOrd="0" presId="urn:microsoft.com/office/officeart/2005/8/layout/cycle7"/>
    <dgm:cxn modelId="{3D144E22-9441-4B8E-91DA-A92D77DF0CDA}" type="presOf" srcId="{BDF3C96E-A923-4D7D-BA1E-288CAD826078}" destId="{E641E224-FCEE-4106-A892-7D6D0C674B01}" srcOrd="0" destOrd="0" presId="urn:microsoft.com/office/officeart/2005/8/layout/cycle7"/>
    <dgm:cxn modelId="{6225A5B3-FCDB-42AE-B1F3-6C10ABBD94D2}" type="presOf" srcId="{FB90614D-71D9-4A52-9B2B-0D9635C32ECC}" destId="{564A2692-1137-419D-A52F-61112CC34396}" srcOrd="0" destOrd="0" presId="urn:microsoft.com/office/officeart/2005/8/layout/cycle7"/>
    <dgm:cxn modelId="{29979DB3-2B8D-4CBD-AD22-B641EE00302A}" type="presParOf" srcId="{D8854805-3EE0-47BF-901A-8DA335E5FAB9}" destId="{BDEE3E1E-DE7A-4ECC-B8E2-9744F57B08F5}" srcOrd="0" destOrd="0" presId="urn:microsoft.com/office/officeart/2005/8/layout/cycle7"/>
    <dgm:cxn modelId="{C1991053-6458-411E-A828-AE31E3DEFF18}" type="presParOf" srcId="{D8854805-3EE0-47BF-901A-8DA335E5FAB9}" destId="{564A2692-1137-419D-A52F-61112CC34396}" srcOrd="1" destOrd="0" presId="urn:microsoft.com/office/officeart/2005/8/layout/cycle7"/>
    <dgm:cxn modelId="{8A4D7802-1EBB-4B6C-A45D-6A8DA4BDE56C}" type="presParOf" srcId="{564A2692-1137-419D-A52F-61112CC34396}" destId="{1DD4D072-A3C0-4ACD-8C7A-471CB78DE06D}" srcOrd="0" destOrd="0" presId="urn:microsoft.com/office/officeart/2005/8/layout/cycle7"/>
    <dgm:cxn modelId="{50D574A6-DCFE-43D5-97F2-ADF1CB1038B9}" type="presParOf" srcId="{D8854805-3EE0-47BF-901A-8DA335E5FAB9}" destId="{E641E224-FCEE-4106-A892-7D6D0C674B01}" srcOrd="2" destOrd="0" presId="urn:microsoft.com/office/officeart/2005/8/layout/cycle7"/>
    <dgm:cxn modelId="{EC377DF1-39D0-4CB6-8AF0-704DCD14BD08}" type="presParOf" srcId="{D8854805-3EE0-47BF-901A-8DA335E5FAB9}" destId="{6F80DEB8-05FF-4381-B233-0F7A8076AB90}" srcOrd="3" destOrd="0" presId="urn:microsoft.com/office/officeart/2005/8/layout/cycle7"/>
    <dgm:cxn modelId="{C6213DD4-14AD-4AEE-BFE8-1709194A55D2}" type="presParOf" srcId="{6F80DEB8-05FF-4381-B233-0F7A8076AB90}" destId="{EC0ED49B-9F16-4BD5-8767-159A58D40A61}" srcOrd="0" destOrd="0" presId="urn:microsoft.com/office/officeart/2005/8/layout/cycle7"/>
    <dgm:cxn modelId="{1D9B023D-73F4-40B7-8EF5-87DFBE771796}" type="presParOf" srcId="{D8854805-3EE0-47BF-901A-8DA335E5FAB9}" destId="{68D41C3F-8CD4-4536-88B5-73A86BFC3F5A}" srcOrd="4" destOrd="0" presId="urn:microsoft.com/office/officeart/2005/8/layout/cycle7"/>
    <dgm:cxn modelId="{C552BFBF-D133-4E53-950F-5C2589335527}" type="presParOf" srcId="{D8854805-3EE0-47BF-901A-8DA335E5FAB9}" destId="{DF7ED036-6991-45FC-85F8-3F7FE0A392C7}" srcOrd="5" destOrd="0" presId="urn:microsoft.com/office/officeart/2005/8/layout/cycle7"/>
    <dgm:cxn modelId="{4FE661C2-C86A-462D-BF91-DC93FFC06439}" type="presParOf" srcId="{DF7ED036-6991-45FC-85F8-3F7FE0A392C7}" destId="{6183296D-3DBD-4CDA-8727-1D5D14C6170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C9D375-53A2-4334-8027-69460C1FA898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89D24C4-17C6-455C-970F-4D601517354F}">
      <dgm:prSet phldrT="[Text]" custT="1"/>
      <dgm:spPr/>
      <dgm:t>
        <a:bodyPr/>
        <a:lstStyle/>
        <a:p>
          <a:endParaRPr lang="hr-HR" sz="1200" dirty="0" smtClean="0"/>
        </a:p>
        <a:p>
          <a:r>
            <a:rPr lang="hr-HR" sz="1600" dirty="0" smtClean="0"/>
            <a:t>Zakon o financijskom poslovanju i predstečajnoj nagodbi </a:t>
          </a:r>
          <a:r>
            <a:rPr lang="hr-HR" sz="1200" dirty="0" smtClean="0"/>
            <a:t>(</a:t>
          </a:r>
          <a:r>
            <a:rPr lang="nn-NO" sz="1200" dirty="0" smtClean="0"/>
            <a:t>NN 108/12, 144/12, 81/13 i 112/13</a:t>
          </a:r>
          <a:r>
            <a:rPr lang="hr-HR" sz="1200" dirty="0" smtClean="0"/>
            <a:t>)</a:t>
          </a:r>
        </a:p>
        <a:p>
          <a:endParaRPr lang="hr-HR" sz="1200" dirty="0"/>
        </a:p>
      </dgm:t>
    </dgm:pt>
    <dgm:pt modelId="{8282E56E-D2E2-40A1-BCE8-D87B002FF7A8}" type="parTrans" cxnId="{7CCC5A94-2196-4DB6-A234-05A730FCDB57}">
      <dgm:prSet/>
      <dgm:spPr/>
      <dgm:t>
        <a:bodyPr/>
        <a:lstStyle/>
        <a:p>
          <a:endParaRPr lang="hr-HR"/>
        </a:p>
      </dgm:t>
    </dgm:pt>
    <dgm:pt modelId="{4C626F46-BB9F-4D02-BD97-E07F17F67108}" type="sibTrans" cxnId="{7CCC5A94-2196-4DB6-A234-05A730FCDB57}">
      <dgm:prSet/>
      <dgm:spPr/>
      <dgm:t>
        <a:bodyPr/>
        <a:lstStyle/>
        <a:p>
          <a:endParaRPr lang="hr-HR"/>
        </a:p>
      </dgm:t>
    </dgm:pt>
    <dgm:pt modelId="{F43D1AE6-8DC9-4F5D-9F9E-34B6911B51DB}">
      <dgm:prSet phldrT="[Text]"/>
      <dgm:spPr/>
      <dgm:t>
        <a:bodyPr/>
        <a:lstStyle/>
        <a:p>
          <a:r>
            <a:rPr lang="hr-HR" dirty="0" smtClean="0"/>
            <a:t> 11 društava u većinskom državnom vlasništvu steklo je zakonske uvjete za otvaranje postupka </a:t>
          </a:r>
          <a:endParaRPr lang="hr-HR" dirty="0"/>
        </a:p>
      </dgm:t>
    </dgm:pt>
    <dgm:pt modelId="{67D176CD-1552-4322-A09B-D146E56E9911}" type="parTrans" cxnId="{D6D55667-3D15-41DF-8E8D-3692F140A113}">
      <dgm:prSet/>
      <dgm:spPr/>
      <dgm:t>
        <a:bodyPr/>
        <a:lstStyle/>
        <a:p>
          <a:endParaRPr lang="hr-HR"/>
        </a:p>
      </dgm:t>
    </dgm:pt>
    <dgm:pt modelId="{9660A865-5C94-4FA5-BF00-16FFCE727D3B}" type="sibTrans" cxnId="{D6D55667-3D15-41DF-8E8D-3692F140A113}">
      <dgm:prSet/>
      <dgm:spPr/>
      <dgm:t>
        <a:bodyPr/>
        <a:lstStyle/>
        <a:p>
          <a:endParaRPr lang="hr-HR"/>
        </a:p>
      </dgm:t>
    </dgm:pt>
    <dgm:pt modelId="{E83C9ADA-490D-4067-8C7D-150A0C70F27F}">
      <dgm:prSet phldrT="[Text]" custT="1"/>
      <dgm:spPr/>
      <dgm:t>
        <a:bodyPr/>
        <a:lstStyle/>
        <a:p>
          <a:r>
            <a:rPr lang="hr-HR" sz="1600" dirty="0" smtClean="0"/>
            <a:t>Društva od posebnog interesa za RH</a:t>
          </a:r>
          <a:endParaRPr lang="hr-HR" sz="1600" dirty="0"/>
        </a:p>
      </dgm:t>
    </dgm:pt>
    <dgm:pt modelId="{ADCE178F-E228-49DB-8068-918A22D05B6E}" type="parTrans" cxnId="{B6598D9E-EF2C-445A-BB8B-C4362A1F890D}">
      <dgm:prSet/>
      <dgm:spPr/>
      <dgm:t>
        <a:bodyPr/>
        <a:lstStyle/>
        <a:p>
          <a:endParaRPr lang="hr-HR"/>
        </a:p>
      </dgm:t>
    </dgm:pt>
    <dgm:pt modelId="{4B5BA817-C2F8-4013-95C2-AF713D0AF24E}" type="sibTrans" cxnId="{B6598D9E-EF2C-445A-BB8B-C4362A1F890D}">
      <dgm:prSet/>
      <dgm:spPr/>
      <dgm:t>
        <a:bodyPr/>
        <a:lstStyle/>
        <a:p>
          <a:endParaRPr lang="hr-HR"/>
        </a:p>
      </dgm:t>
    </dgm:pt>
    <dgm:pt modelId="{02B1D68A-9084-43FE-9E44-3833BB3C4F21}">
      <dgm:prSet phldrT="[Text]"/>
      <dgm:spPr/>
      <dgm:t>
        <a:bodyPr/>
        <a:lstStyle/>
        <a:p>
          <a:r>
            <a:rPr lang="hr-HR" dirty="0" smtClean="0"/>
            <a:t> Restrukturiranje društva Club Adriatic d.o.o. planirano kroz prodaju nekretnine Turističko naselje Baško Polje, a planirana je i privatizacija hotela Hrvatska (Baška Voda), te transformacija kampa Uvala Slana (Selce)</a:t>
          </a:r>
          <a:endParaRPr lang="hr-HR" dirty="0"/>
        </a:p>
      </dgm:t>
    </dgm:pt>
    <dgm:pt modelId="{195706DF-7CCF-442F-A582-3BEE00D7BDF1}" type="parTrans" cxnId="{1416649A-E251-4056-BF1A-4747D1AE5ACB}">
      <dgm:prSet/>
      <dgm:spPr/>
      <dgm:t>
        <a:bodyPr/>
        <a:lstStyle/>
        <a:p>
          <a:endParaRPr lang="hr-HR"/>
        </a:p>
      </dgm:t>
    </dgm:pt>
    <dgm:pt modelId="{A27CD547-33DF-4ACD-BA3B-69277CD4848A}" type="sibTrans" cxnId="{1416649A-E251-4056-BF1A-4747D1AE5ACB}">
      <dgm:prSet/>
      <dgm:spPr/>
      <dgm:t>
        <a:bodyPr/>
        <a:lstStyle/>
        <a:p>
          <a:endParaRPr lang="hr-HR"/>
        </a:p>
      </dgm:t>
    </dgm:pt>
    <dgm:pt modelId="{1751599B-FBE0-4464-BB79-AE951C060B5E}">
      <dgm:prSet phldrT="[Text]" custT="1"/>
      <dgm:spPr/>
      <dgm:t>
        <a:bodyPr/>
        <a:lstStyle/>
        <a:p>
          <a:r>
            <a:rPr lang="hr-HR" sz="1600" dirty="0" smtClean="0"/>
            <a:t>Društva iz turističkog portfelja</a:t>
          </a:r>
          <a:endParaRPr lang="hr-HR" sz="1600" dirty="0"/>
        </a:p>
      </dgm:t>
    </dgm:pt>
    <dgm:pt modelId="{E684F3A1-7135-4272-8B5D-2D1971990BF1}" type="parTrans" cxnId="{756D2A8D-BDFE-4F74-A9FA-C2E0CEBFE113}">
      <dgm:prSet/>
      <dgm:spPr/>
      <dgm:t>
        <a:bodyPr/>
        <a:lstStyle/>
        <a:p>
          <a:endParaRPr lang="hr-HR"/>
        </a:p>
      </dgm:t>
    </dgm:pt>
    <dgm:pt modelId="{CCB671C4-7C4D-4750-BEC2-1BBB62AE3277}" type="sibTrans" cxnId="{756D2A8D-BDFE-4F74-A9FA-C2E0CEBFE113}">
      <dgm:prSet/>
      <dgm:spPr/>
      <dgm:t>
        <a:bodyPr/>
        <a:lstStyle/>
        <a:p>
          <a:endParaRPr lang="hr-HR"/>
        </a:p>
      </dgm:t>
    </dgm:pt>
    <dgm:pt modelId="{937245E2-F5B2-4D62-BB4E-598BE5B11646}">
      <dgm:prSet phldrT="[Text]"/>
      <dgm:spPr/>
      <dgm:t>
        <a:bodyPr/>
        <a:lstStyle/>
        <a:p>
          <a:r>
            <a:rPr lang="hr-HR" dirty="0" smtClean="0"/>
            <a:t> Postupci u tijeku:  Imperial </a:t>
          </a:r>
          <a:r>
            <a:rPr lang="hr-HR" dirty="0" smtClean="0"/>
            <a:t>d.d; </a:t>
          </a:r>
          <a:r>
            <a:rPr lang="hr-HR" dirty="0" smtClean="0"/>
            <a:t>Maestral </a:t>
          </a:r>
          <a:r>
            <a:rPr lang="hr-HR" dirty="0" smtClean="0"/>
            <a:t>d.d; Plat d.d. </a:t>
          </a:r>
          <a:endParaRPr lang="hr-HR" dirty="0"/>
        </a:p>
      </dgm:t>
    </dgm:pt>
    <dgm:pt modelId="{D7350164-7C00-4A7D-B5D8-20718333066F}" type="parTrans" cxnId="{D0C544F2-7D53-4F84-A059-467E2000FD49}">
      <dgm:prSet/>
      <dgm:spPr/>
      <dgm:t>
        <a:bodyPr/>
        <a:lstStyle/>
        <a:p>
          <a:endParaRPr lang="hr-HR"/>
        </a:p>
      </dgm:t>
    </dgm:pt>
    <dgm:pt modelId="{460B760C-4453-44B4-8373-ECC3D1BAA267}" type="sibTrans" cxnId="{D0C544F2-7D53-4F84-A059-467E2000FD49}">
      <dgm:prSet/>
      <dgm:spPr/>
      <dgm:t>
        <a:bodyPr/>
        <a:lstStyle/>
        <a:p>
          <a:endParaRPr lang="hr-HR"/>
        </a:p>
      </dgm:t>
    </dgm:pt>
    <dgm:pt modelId="{E676C0DA-3644-4298-A4B5-97C1E200D6DC}">
      <dgm:prSet/>
      <dgm:spPr/>
      <dgm:t>
        <a:bodyPr/>
        <a:lstStyle/>
        <a:p>
          <a:r>
            <a:rPr lang="hr-HR" dirty="0" smtClean="0"/>
            <a:t> 8 društava - sklopljene nagodbe pred mjerodavnim nagodbenim vijećem (od čega za 6 društva sklopljena i nagodba pred nadležnim trgovačkim sudom)</a:t>
          </a:r>
          <a:endParaRPr lang="hr-HR" dirty="0"/>
        </a:p>
      </dgm:t>
    </dgm:pt>
    <dgm:pt modelId="{23EE3A83-102A-45B8-A436-DB38423EC53F}" type="parTrans" cxnId="{A43A59BC-1397-44B9-9FDF-5E95A0DC5783}">
      <dgm:prSet/>
      <dgm:spPr/>
      <dgm:t>
        <a:bodyPr/>
        <a:lstStyle/>
        <a:p>
          <a:endParaRPr lang="hr-HR"/>
        </a:p>
      </dgm:t>
    </dgm:pt>
    <dgm:pt modelId="{DCCE5E26-7240-4C8F-8FD7-FB66BB99807E}" type="sibTrans" cxnId="{A43A59BC-1397-44B9-9FDF-5E95A0DC5783}">
      <dgm:prSet/>
      <dgm:spPr/>
      <dgm:t>
        <a:bodyPr/>
        <a:lstStyle/>
        <a:p>
          <a:endParaRPr lang="hr-HR"/>
        </a:p>
      </dgm:t>
    </dgm:pt>
    <dgm:pt modelId="{D8F452B4-0672-4A58-85B9-2428352CFF1A}">
      <dgm:prSet/>
      <dgm:spPr/>
      <dgm:t>
        <a:bodyPr/>
        <a:lstStyle/>
        <a:p>
          <a:r>
            <a:rPr lang="pl-PL" dirty="0" smtClean="0"/>
            <a:t> od navedenih 8  društava za 6 je pronađen strateški partner </a:t>
          </a:r>
          <a:endParaRPr lang="hr-HR" dirty="0"/>
        </a:p>
      </dgm:t>
    </dgm:pt>
    <dgm:pt modelId="{7C4DDA69-6CEF-4EB6-B9FE-C3EBDA9492C2}" type="parTrans" cxnId="{8E251725-F7A3-4F2B-BEDA-4BD88C58F7B0}">
      <dgm:prSet/>
      <dgm:spPr/>
      <dgm:t>
        <a:bodyPr/>
        <a:lstStyle/>
        <a:p>
          <a:endParaRPr lang="hr-HR"/>
        </a:p>
      </dgm:t>
    </dgm:pt>
    <dgm:pt modelId="{F6626394-22F6-44D7-B4D2-AD17DBDA60B1}" type="sibTrans" cxnId="{8E251725-F7A3-4F2B-BEDA-4BD88C58F7B0}">
      <dgm:prSet/>
      <dgm:spPr/>
      <dgm:t>
        <a:bodyPr/>
        <a:lstStyle/>
        <a:p>
          <a:endParaRPr lang="hr-HR"/>
        </a:p>
      </dgm:t>
    </dgm:pt>
    <dgm:pt modelId="{C61A797F-4FD2-402F-A741-3FDFB6A76689}">
      <dgm:prSet/>
      <dgm:spPr/>
      <dgm:t>
        <a:bodyPr/>
        <a:lstStyle/>
        <a:p>
          <a:r>
            <a:rPr lang="hr-HR" dirty="0" smtClean="0"/>
            <a:t> 3 društva - obustavljen  postupak</a:t>
          </a:r>
          <a:endParaRPr lang="hr-HR" dirty="0"/>
        </a:p>
      </dgm:t>
    </dgm:pt>
    <dgm:pt modelId="{C7ED2A4C-5BD0-40CF-B4B8-BAC5E75C9C14}" type="parTrans" cxnId="{297A3404-8658-4E52-88F2-D176010A5052}">
      <dgm:prSet/>
      <dgm:spPr/>
      <dgm:t>
        <a:bodyPr/>
        <a:lstStyle/>
        <a:p>
          <a:endParaRPr lang="hr-HR"/>
        </a:p>
      </dgm:t>
    </dgm:pt>
    <dgm:pt modelId="{009264B7-9745-44CC-8E58-71F336EB6B06}" type="sibTrans" cxnId="{297A3404-8658-4E52-88F2-D176010A5052}">
      <dgm:prSet/>
      <dgm:spPr/>
      <dgm:t>
        <a:bodyPr/>
        <a:lstStyle/>
        <a:p>
          <a:endParaRPr lang="hr-HR"/>
        </a:p>
      </dgm:t>
    </dgm:pt>
    <dgm:pt modelId="{E58CF989-D941-40BB-9030-B875490D0C61}">
      <dgm:prSet phldrT="[Text]"/>
      <dgm:spPr/>
      <dgm:t>
        <a:bodyPr/>
        <a:lstStyle/>
        <a:p>
          <a:r>
            <a:rPr lang="hr-HR" dirty="0" smtClean="0"/>
            <a:t> 6.10.2014. g. objavljen Poziv za obvezujuće ponude za kupnju Turističko gnaseljea Baško Polje  </a:t>
          </a:r>
          <a:endParaRPr lang="hr-HR" dirty="0"/>
        </a:p>
      </dgm:t>
    </dgm:pt>
    <dgm:pt modelId="{ACB661BE-CE88-4790-BE0B-2B26A60501CA}" type="parTrans" cxnId="{B55C7E1B-6165-4C5C-912B-14BEB9D6DEC0}">
      <dgm:prSet/>
      <dgm:spPr/>
      <dgm:t>
        <a:bodyPr/>
        <a:lstStyle/>
        <a:p>
          <a:endParaRPr lang="hr-HR"/>
        </a:p>
      </dgm:t>
    </dgm:pt>
    <dgm:pt modelId="{A8BE880A-7E02-4651-9003-00DE15BA2709}" type="sibTrans" cxnId="{B55C7E1B-6165-4C5C-912B-14BEB9D6DEC0}">
      <dgm:prSet/>
      <dgm:spPr/>
      <dgm:t>
        <a:bodyPr/>
        <a:lstStyle/>
        <a:p>
          <a:endParaRPr lang="hr-HR"/>
        </a:p>
      </dgm:t>
    </dgm:pt>
    <dgm:pt modelId="{5A9492B3-6DD9-4606-BC61-6B6D742C3D8C}" type="pres">
      <dgm:prSet presAssocID="{5DC9D375-53A2-4334-8027-69460C1FA8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37AB877-18AA-49F7-8CBD-B8A525EE1E37}" type="pres">
      <dgm:prSet presAssocID="{789D24C4-17C6-455C-970F-4D601517354F}" presName="linNode" presStyleCnt="0"/>
      <dgm:spPr/>
      <dgm:t>
        <a:bodyPr/>
        <a:lstStyle/>
        <a:p>
          <a:endParaRPr lang="hr-HR"/>
        </a:p>
      </dgm:t>
    </dgm:pt>
    <dgm:pt modelId="{56478C2E-3B0C-4F16-814D-191B3779B8C1}" type="pres">
      <dgm:prSet presAssocID="{789D24C4-17C6-455C-970F-4D601517354F}" presName="parentText" presStyleLbl="node1" presStyleIdx="0" presStyleCnt="3" custLinFactNeighborX="75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5939AD-C9CC-4095-A38A-808F2EAFEA8F}" type="pres">
      <dgm:prSet presAssocID="{789D24C4-17C6-455C-970F-4D601517354F}" presName="descendantText" presStyleLbl="alignAccFollowNode1" presStyleIdx="0" presStyleCnt="3" custScaleY="11375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94997D-FE22-405F-AD7A-C92EECECAC9B}" type="pres">
      <dgm:prSet presAssocID="{4C626F46-BB9F-4D02-BD97-E07F17F67108}" presName="sp" presStyleCnt="0"/>
      <dgm:spPr/>
      <dgm:t>
        <a:bodyPr/>
        <a:lstStyle/>
        <a:p>
          <a:endParaRPr lang="hr-HR"/>
        </a:p>
      </dgm:t>
    </dgm:pt>
    <dgm:pt modelId="{CDDF6F73-3400-49E1-8586-EFE16D6A51F9}" type="pres">
      <dgm:prSet presAssocID="{E83C9ADA-490D-4067-8C7D-150A0C70F27F}" presName="linNode" presStyleCnt="0"/>
      <dgm:spPr/>
      <dgm:t>
        <a:bodyPr/>
        <a:lstStyle/>
        <a:p>
          <a:endParaRPr lang="hr-HR"/>
        </a:p>
      </dgm:t>
    </dgm:pt>
    <dgm:pt modelId="{250D4E58-1A3B-454B-95A5-313D086DF0C1}" type="pres">
      <dgm:prSet presAssocID="{E83C9ADA-490D-4067-8C7D-150A0C70F27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093949-D442-4379-B25C-703D17018392}" type="pres">
      <dgm:prSet presAssocID="{E83C9ADA-490D-4067-8C7D-150A0C70F27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F9452B-3E7B-4625-AE7F-5439B849743B}" type="pres">
      <dgm:prSet presAssocID="{4B5BA817-C2F8-4013-95C2-AF713D0AF24E}" presName="sp" presStyleCnt="0"/>
      <dgm:spPr/>
      <dgm:t>
        <a:bodyPr/>
        <a:lstStyle/>
        <a:p>
          <a:endParaRPr lang="hr-HR"/>
        </a:p>
      </dgm:t>
    </dgm:pt>
    <dgm:pt modelId="{720A074E-9B57-4FBE-A682-E9475181DDD7}" type="pres">
      <dgm:prSet presAssocID="{1751599B-FBE0-4464-BB79-AE951C060B5E}" presName="linNode" presStyleCnt="0"/>
      <dgm:spPr/>
      <dgm:t>
        <a:bodyPr/>
        <a:lstStyle/>
        <a:p>
          <a:endParaRPr lang="hr-HR"/>
        </a:p>
      </dgm:t>
    </dgm:pt>
    <dgm:pt modelId="{B15A5FD8-BD9D-4CDB-860D-2552775FAE1B}" type="pres">
      <dgm:prSet presAssocID="{1751599B-FBE0-4464-BB79-AE951C060B5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21FCD0-95EB-4C70-B80E-2A6CD64D3A9F}" type="pres">
      <dgm:prSet presAssocID="{1751599B-FBE0-4464-BB79-AE951C060B5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0C544F2-7D53-4F84-A059-467E2000FD49}" srcId="{1751599B-FBE0-4464-BB79-AE951C060B5E}" destId="{937245E2-F5B2-4D62-BB4E-598BE5B11646}" srcOrd="0" destOrd="0" parTransId="{D7350164-7C00-4A7D-B5D8-20718333066F}" sibTransId="{460B760C-4453-44B4-8373-ECC3D1BAA267}"/>
    <dgm:cxn modelId="{A43A59BC-1397-44B9-9FDF-5E95A0DC5783}" srcId="{789D24C4-17C6-455C-970F-4D601517354F}" destId="{E676C0DA-3644-4298-A4B5-97C1E200D6DC}" srcOrd="1" destOrd="0" parTransId="{23EE3A83-102A-45B8-A436-DB38423EC53F}" sibTransId="{DCCE5E26-7240-4C8F-8FD7-FB66BB99807E}"/>
    <dgm:cxn modelId="{EEF83B03-20B6-47E6-8078-A7B33B77B4C7}" type="presOf" srcId="{5DC9D375-53A2-4334-8027-69460C1FA898}" destId="{5A9492B3-6DD9-4606-BC61-6B6D742C3D8C}" srcOrd="0" destOrd="0" presId="urn:microsoft.com/office/officeart/2005/8/layout/vList5"/>
    <dgm:cxn modelId="{2E055B3E-58FC-4562-9AD3-ACC116D4AB12}" type="presOf" srcId="{02B1D68A-9084-43FE-9E44-3833BB3C4F21}" destId="{C3093949-D442-4379-B25C-703D17018392}" srcOrd="0" destOrd="0" presId="urn:microsoft.com/office/officeart/2005/8/layout/vList5"/>
    <dgm:cxn modelId="{7CCC5A94-2196-4DB6-A234-05A730FCDB57}" srcId="{5DC9D375-53A2-4334-8027-69460C1FA898}" destId="{789D24C4-17C6-455C-970F-4D601517354F}" srcOrd="0" destOrd="0" parTransId="{8282E56E-D2E2-40A1-BCE8-D87B002FF7A8}" sibTransId="{4C626F46-BB9F-4D02-BD97-E07F17F67108}"/>
    <dgm:cxn modelId="{48EAA9C9-97E4-435F-A65A-0ECF69FABE84}" type="presOf" srcId="{937245E2-F5B2-4D62-BB4E-598BE5B11646}" destId="{1F21FCD0-95EB-4C70-B80E-2A6CD64D3A9F}" srcOrd="0" destOrd="0" presId="urn:microsoft.com/office/officeart/2005/8/layout/vList5"/>
    <dgm:cxn modelId="{1416649A-E251-4056-BF1A-4747D1AE5ACB}" srcId="{E83C9ADA-490D-4067-8C7D-150A0C70F27F}" destId="{02B1D68A-9084-43FE-9E44-3833BB3C4F21}" srcOrd="0" destOrd="0" parTransId="{195706DF-7CCF-442F-A582-3BEE00D7BDF1}" sibTransId="{A27CD547-33DF-4ACD-BA3B-69277CD4848A}"/>
    <dgm:cxn modelId="{49B9EDC9-EEA1-46AE-9DCA-8AFF85D85739}" type="presOf" srcId="{1751599B-FBE0-4464-BB79-AE951C060B5E}" destId="{B15A5FD8-BD9D-4CDB-860D-2552775FAE1B}" srcOrd="0" destOrd="0" presId="urn:microsoft.com/office/officeart/2005/8/layout/vList5"/>
    <dgm:cxn modelId="{57D072C1-4FD1-47D6-8AFC-116C2E457F20}" type="presOf" srcId="{E83C9ADA-490D-4067-8C7D-150A0C70F27F}" destId="{250D4E58-1A3B-454B-95A5-313D086DF0C1}" srcOrd="0" destOrd="0" presId="urn:microsoft.com/office/officeart/2005/8/layout/vList5"/>
    <dgm:cxn modelId="{70BFB3CE-F1C3-4915-B9BF-3BDA9353BCBC}" type="presOf" srcId="{F43D1AE6-8DC9-4F5D-9F9E-34B6911B51DB}" destId="{135939AD-C9CC-4095-A38A-808F2EAFEA8F}" srcOrd="0" destOrd="0" presId="urn:microsoft.com/office/officeart/2005/8/layout/vList5"/>
    <dgm:cxn modelId="{D6D55667-3D15-41DF-8E8D-3692F140A113}" srcId="{789D24C4-17C6-455C-970F-4D601517354F}" destId="{F43D1AE6-8DC9-4F5D-9F9E-34B6911B51DB}" srcOrd="0" destOrd="0" parTransId="{67D176CD-1552-4322-A09B-D146E56E9911}" sibTransId="{9660A865-5C94-4FA5-BF00-16FFCE727D3B}"/>
    <dgm:cxn modelId="{297A3404-8658-4E52-88F2-D176010A5052}" srcId="{789D24C4-17C6-455C-970F-4D601517354F}" destId="{C61A797F-4FD2-402F-A741-3FDFB6A76689}" srcOrd="3" destOrd="0" parTransId="{C7ED2A4C-5BD0-40CF-B4B8-BAC5E75C9C14}" sibTransId="{009264B7-9745-44CC-8E58-71F336EB6B06}"/>
    <dgm:cxn modelId="{5CF94B7F-E2ED-4624-8CAA-8D78F50B20AE}" type="presOf" srcId="{789D24C4-17C6-455C-970F-4D601517354F}" destId="{56478C2E-3B0C-4F16-814D-191B3779B8C1}" srcOrd="0" destOrd="0" presId="urn:microsoft.com/office/officeart/2005/8/layout/vList5"/>
    <dgm:cxn modelId="{30FE610E-DE6A-4D7E-9CAD-5F29F80CA061}" type="presOf" srcId="{E58CF989-D941-40BB-9030-B875490D0C61}" destId="{C3093949-D442-4379-B25C-703D17018392}" srcOrd="0" destOrd="1" presId="urn:microsoft.com/office/officeart/2005/8/layout/vList5"/>
    <dgm:cxn modelId="{B6598D9E-EF2C-445A-BB8B-C4362A1F890D}" srcId="{5DC9D375-53A2-4334-8027-69460C1FA898}" destId="{E83C9ADA-490D-4067-8C7D-150A0C70F27F}" srcOrd="1" destOrd="0" parTransId="{ADCE178F-E228-49DB-8068-918A22D05B6E}" sibTransId="{4B5BA817-C2F8-4013-95C2-AF713D0AF24E}"/>
    <dgm:cxn modelId="{AE3A15C5-55D2-4E30-97A2-1FA485C93E8B}" type="presOf" srcId="{C61A797F-4FD2-402F-A741-3FDFB6A76689}" destId="{135939AD-C9CC-4095-A38A-808F2EAFEA8F}" srcOrd="0" destOrd="3" presId="urn:microsoft.com/office/officeart/2005/8/layout/vList5"/>
    <dgm:cxn modelId="{B55C7E1B-6165-4C5C-912B-14BEB9D6DEC0}" srcId="{E83C9ADA-490D-4067-8C7D-150A0C70F27F}" destId="{E58CF989-D941-40BB-9030-B875490D0C61}" srcOrd="1" destOrd="0" parTransId="{ACB661BE-CE88-4790-BE0B-2B26A60501CA}" sibTransId="{A8BE880A-7E02-4651-9003-00DE15BA2709}"/>
    <dgm:cxn modelId="{756D2A8D-BDFE-4F74-A9FA-C2E0CEBFE113}" srcId="{5DC9D375-53A2-4334-8027-69460C1FA898}" destId="{1751599B-FBE0-4464-BB79-AE951C060B5E}" srcOrd="2" destOrd="0" parTransId="{E684F3A1-7135-4272-8B5D-2D1971990BF1}" sibTransId="{CCB671C4-7C4D-4750-BEC2-1BBB62AE3277}"/>
    <dgm:cxn modelId="{A125F0E7-BA1D-4E7A-AEA2-0F16ED9DE6C3}" type="presOf" srcId="{D8F452B4-0672-4A58-85B9-2428352CFF1A}" destId="{135939AD-C9CC-4095-A38A-808F2EAFEA8F}" srcOrd="0" destOrd="2" presId="urn:microsoft.com/office/officeart/2005/8/layout/vList5"/>
    <dgm:cxn modelId="{8E251725-F7A3-4F2B-BEDA-4BD88C58F7B0}" srcId="{789D24C4-17C6-455C-970F-4D601517354F}" destId="{D8F452B4-0672-4A58-85B9-2428352CFF1A}" srcOrd="2" destOrd="0" parTransId="{7C4DDA69-6CEF-4EB6-B9FE-C3EBDA9492C2}" sibTransId="{F6626394-22F6-44D7-B4D2-AD17DBDA60B1}"/>
    <dgm:cxn modelId="{73570B75-453F-46A6-8E0A-F6A85A65B98C}" type="presOf" srcId="{E676C0DA-3644-4298-A4B5-97C1E200D6DC}" destId="{135939AD-C9CC-4095-A38A-808F2EAFEA8F}" srcOrd="0" destOrd="1" presId="urn:microsoft.com/office/officeart/2005/8/layout/vList5"/>
    <dgm:cxn modelId="{F0F4611B-846A-44B3-9982-93A5786E4DE8}" type="presParOf" srcId="{5A9492B3-6DD9-4606-BC61-6B6D742C3D8C}" destId="{437AB877-18AA-49F7-8CBD-B8A525EE1E37}" srcOrd="0" destOrd="0" presId="urn:microsoft.com/office/officeart/2005/8/layout/vList5"/>
    <dgm:cxn modelId="{F2364B8D-B904-478A-AD42-7A464925E8AC}" type="presParOf" srcId="{437AB877-18AA-49F7-8CBD-B8A525EE1E37}" destId="{56478C2E-3B0C-4F16-814D-191B3779B8C1}" srcOrd="0" destOrd="0" presId="urn:microsoft.com/office/officeart/2005/8/layout/vList5"/>
    <dgm:cxn modelId="{6173977B-D74B-440E-8AE6-2BB29350BAB8}" type="presParOf" srcId="{437AB877-18AA-49F7-8CBD-B8A525EE1E37}" destId="{135939AD-C9CC-4095-A38A-808F2EAFEA8F}" srcOrd="1" destOrd="0" presId="urn:microsoft.com/office/officeart/2005/8/layout/vList5"/>
    <dgm:cxn modelId="{E4C6CB84-283C-4790-BC52-80B73688F4E4}" type="presParOf" srcId="{5A9492B3-6DD9-4606-BC61-6B6D742C3D8C}" destId="{6394997D-FE22-405F-AD7A-C92EECECAC9B}" srcOrd="1" destOrd="0" presId="urn:microsoft.com/office/officeart/2005/8/layout/vList5"/>
    <dgm:cxn modelId="{9E35AD49-454B-411D-8880-84551F82929E}" type="presParOf" srcId="{5A9492B3-6DD9-4606-BC61-6B6D742C3D8C}" destId="{CDDF6F73-3400-49E1-8586-EFE16D6A51F9}" srcOrd="2" destOrd="0" presId="urn:microsoft.com/office/officeart/2005/8/layout/vList5"/>
    <dgm:cxn modelId="{4729CAC6-494A-43EF-85C7-B674F3749ACE}" type="presParOf" srcId="{CDDF6F73-3400-49E1-8586-EFE16D6A51F9}" destId="{250D4E58-1A3B-454B-95A5-313D086DF0C1}" srcOrd="0" destOrd="0" presId="urn:microsoft.com/office/officeart/2005/8/layout/vList5"/>
    <dgm:cxn modelId="{D15FA55C-CA82-4F96-BAAF-7D6719ED9F0E}" type="presParOf" srcId="{CDDF6F73-3400-49E1-8586-EFE16D6A51F9}" destId="{C3093949-D442-4379-B25C-703D17018392}" srcOrd="1" destOrd="0" presId="urn:microsoft.com/office/officeart/2005/8/layout/vList5"/>
    <dgm:cxn modelId="{1F5311C4-7EEA-43B1-8198-C43378FE78A9}" type="presParOf" srcId="{5A9492B3-6DD9-4606-BC61-6B6D742C3D8C}" destId="{2CF9452B-3E7B-4625-AE7F-5439B849743B}" srcOrd="3" destOrd="0" presId="urn:microsoft.com/office/officeart/2005/8/layout/vList5"/>
    <dgm:cxn modelId="{A276E793-074C-443E-BFA8-778FC9A343CE}" type="presParOf" srcId="{5A9492B3-6DD9-4606-BC61-6B6D742C3D8C}" destId="{720A074E-9B57-4FBE-A682-E9475181DDD7}" srcOrd="4" destOrd="0" presId="urn:microsoft.com/office/officeart/2005/8/layout/vList5"/>
    <dgm:cxn modelId="{CB14C922-C606-40EB-AE4D-4F818FA86FF4}" type="presParOf" srcId="{720A074E-9B57-4FBE-A682-E9475181DDD7}" destId="{B15A5FD8-BD9D-4CDB-860D-2552775FAE1B}" srcOrd="0" destOrd="0" presId="urn:microsoft.com/office/officeart/2005/8/layout/vList5"/>
    <dgm:cxn modelId="{06C760CA-3225-40C0-9FCD-4D97C23D317C}" type="presParOf" srcId="{720A074E-9B57-4FBE-A682-E9475181DDD7}" destId="{1F21FCD0-95EB-4C70-B80E-2A6CD64D3A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207359-0E3C-4B3E-B31D-EC77C6480F6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F6FDD11A-D820-401E-A7BD-056D07AFC8DD}">
      <dgm:prSet phldrT="[Text]" custT="1"/>
      <dgm:spPr/>
      <dgm:t>
        <a:bodyPr/>
        <a:lstStyle/>
        <a:p>
          <a:r>
            <a:rPr lang="hr-HR" sz="1400" b="1" dirty="0" smtClean="0"/>
            <a:t>Poziv za iskazivanjem interesa</a:t>
          </a:r>
          <a:endParaRPr lang="hr-HR" sz="1400" b="1" dirty="0"/>
        </a:p>
      </dgm:t>
    </dgm:pt>
    <dgm:pt modelId="{C26E69D7-9EFE-4E31-93CC-C0515D50C20C}" type="parTrans" cxnId="{DC349B38-D380-4236-A754-1483A9367678}">
      <dgm:prSet/>
      <dgm:spPr/>
      <dgm:t>
        <a:bodyPr/>
        <a:lstStyle/>
        <a:p>
          <a:endParaRPr lang="hr-HR"/>
        </a:p>
      </dgm:t>
    </dgm:pt>
    <dgm:pt modelId="{063749D7-E5FB-4D76-ABFF-80F577382E12}" type="sibTrans" cxnId="{DC349B38-D380-4236-A754-1483A936767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F7430F1-8D9D-4066-8067-3B9E933005A7}">
      <dgm:prSet phldrT="[Text]" custT="1"/>
      <dgm:spPr/>
      <dgm:t>
        <a:bodyPr/>
        <a:lstStyle/>
        <a:p>
          <a:r>
            <a:rPr lang="hr-HR" sz="1600" dirty="0" smtClean="0"/>
            <a:t> Rixos grupa;</a:t>
          </a:r>
        </a:p>
        <a:p>
          <a:r>
            <a:rPr lang="hr-HR" sz="1600" dirty="0" smtClean="0"/>
            <a:t> Valamar; </a:t>
          </a:r>
          <a:endParaRPr lang="hr-HR" sz="1600" dirty="0"/>
        </a:p>
      </dgm:t>
    </dgm:pt>
    <dgm:pt modelId="{C973EC2C-BCF3-4216-ACD3-3EEE81E11993}" type="parTrans" cxnId="{BA915EF4-E2C7-4C3F-A46C-07851A37C8CD}">
      <dgm:prSet/>
      <dgm:spPr/>
      <dgm:t>
        <a:bodyPr/>
        <a:lstStyle/>
        <a:p>
          <a:endParaRPr lang="hr-HR"/>
        </a:p>
      </dgm:t>
    </dgm:pt>
    <dgm:pt modelId="{E6FA6C6F-E0F9-4626-9117-C1902687DE54}" type="sibTrans" cxnId="{BA915EF4-E2C7-4C3F-A46C-07851A37C8CD}">
      <dgm:prSet/>
      <dgm:spPr/>
      <dgm:t>
        <a:bodyPr/>
        <a:lstStyle/>
        <a:p>
          <a:endParaRPr lang="hr-HR"/>
        </a:p>
      </dgm:t>
    </dgm:pt>
    <dgm:pt modelId="{C152FB5E-73D7-4C54-9D04-769092332619}">
      <dgm:prSet phldrT="[Text]" custT="1"/>
      <dgm:spPr/>
      <dgm:t>
        <a:bodyPr/>
        <a:lstStyle/>
        <a:p>
          <a:r>
            <a:rPr lang="hr-HR" sz="2000" b="1" dirty="0" smtClean="0"/>
            <a:t>Kupari</a:t>
          </a:r>
          <a:endParaRPr lang="hr-HR" sz="2000" b="1" dirty="0"/>
        </a:p>
      </dgm:t>
    </dgm:pt>
    <dgm:pt modelId="{41EAAC7E-D7AE-4894-8C7A-7AAA7C0FB14D}" type="parTrans" cxnId="{A536036C-7C13-484B-9072-D0D25D328A33}">
      <dgm:prSet/>
      <dgm:spPr/>
      <dgm:t>
        <a:bodyPr/>
        <a:lstStyle/>
        <a:p>
          <a:endParaRPr lang="hr-HR"/>
        </a:p>
      </dgm:t>
    </dgm:pt>
    <dgm:pt modelId="{3F468E17-B4D0-4CA9-8ECD-4753A3C92D78}" type="sibTrans" cxnId="{A536036C-7C13-484B-9072-D0D25D328A3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13D96474-1C12-4F34-A6FF-1571CF12FB62}">
      <dgm:prSet phldrT="[Text]" custT="1"/>
      <dgm:spPr/>
      <dgm:t>
        <a:bodyPr/>
        <a:lstStyle/>
        <a:p>
          <a:r>
            <a:rPr lang="hr-HR" sz="1600" dirty="0" smtClean="0"/>
            <a:t>Avenue Grupa;</a:t>
          </a:r>
        </a:p>
        <a:p>
          <a:r>
            <a:rPr lang="hr-HR" sz="1600" dirty="0" smtClean="0"/>
            <a:t>Karisma Hotels Adriatic; </a:t>
          </a:r>
          <a:endParaRPr lang="hr-HR" sz="1600" dirty="0"/>
        </a:p>
      </dgm:t>
    </dgm:pt>
    <dgm:pt modelId="{71628B7E-3020-4BB4-8F98-B1EC41D8913B}" type="parTrans" cxnId="{7C90CF5F-6DA9-43EF-9A89-5E1EB5932C9C}">
      <dgm:prSet/>
      <dgm:spPr/>
      <dgm:t>
        <a:bodyPr/>
        <a:lstStyle/>
        <a:p>
          <a:endParaRPr lang="hr-HR"/>
        </a:p>
      </dgm:t>
    </dgm:pt>
    <dgm:pt modelId="{79198FBC-C939-4C5F-8F26-A066950257F9}" type="sibTrans" cxnId="{7C90CF5F-6DA9-43EF-9A89-5E1EB5932C9C}">
      <dgm:prSet/>
      <dgm:spPr/>
      <dgm:t>
        <a:bodyPr/>
        <a:lstStyle/>
        <a:p>
          <a:endParaRPr lang="hr-HR"/>
        </a:p>
      </dgm:t>
    </dgm:pt>
    <dgm:pt modelId="{7560BCD7-5E82-4700-A830-EA67D9611CFD}">
      <dgm:prSet phldrT="[Text]" custT="1"/>
      <dgm:spPr/>
      <dgm:t>
        <a:bodyPr/>
        <a:lstStyle/>
        <a:p>
          <a:r>
            <a:rPr lang="hr-HR" sz="1400" b="1" dirty="0" smtClean="0"/>
            <a:t>Uskoro poziv za obvezujuće ponude</a:t>
          </a:r>
          <a:endParaRPr lang="hr-HR" sz="1400" b="1" dirty="0"/>
        </a:p>
      </dgm:t>
    </dgm:pt>
    <dgm:pt modelId="{099B15A2-62AE-40DC-9628-F3E1D8A397CF}" type="parTrans" cxnId="{F9A0225D-5964-44BB-BF7C-300804DAD95D}">
      <dgm:prSet/>
      <dgm:spPr/>
      <dgm:t>
        <a:bodyPr/>
        <a:lstStyle/>
        <a:p>
          <a:endParaRPr lang="hr-HR"/>
        </a:p>
      </dgm:t>
    </dgm:pt>
    <dgm:pt modelId="{0E3D25E9-38FE-440F-A006-D407E49187E0}" type="sibTrans" cxnId="{F9A0225D-5964-44BB-BF7C-300804DAD95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25D032A9-97CC-4A75-9960-5EB445374EBD}">
      <dgm:prSet phldrT="[Text]" custT="1"/>
      <dgm:spPr/>
      <dgm:t>
        <a:bodyPr/>
        <a:lstStyle/>
        <a:p>
          <a:r>
            <a:rPr lang="hr-HR" sz="1600" dirty="0" smtClean="0"/>
            <a:t>Titan nekretnine;</a:t>
          </a:r>
        </a:p>
        <a:p>
          <a:r>
            <a:rPr lang="hr-HR" sz="1600" dirty="0" smtClean="0"/>
            <a:t>Braniteljska zadruga Mir </a:t>
          </a:r>
          <a:endParaRPr lang="hr-HR" sz="1600" dirty="0"/>
        </a:p>
      </dgm:t>
    </dgm:pt>
    <dgm:pt modelId="{F05410A2-9A35-4585-A593-91A42402A093}" type="parTrans" cxnId="{855958E2-1056-4EFD-BCB9-F62F77A5C69E}">
      <dgm:prSet/>
      <dgm:spPr/>
      <dgm:t>
        <a:bodyPr/>
        <a:lstStyle/>
        <a:p>
          <a:endParaRPr lang="hr-HR"/>
        </a:p>
      </dgm:t>
    </dgm:pt>
    <dgm:pt modelId="{1502AB45-C44E-4E09-BABE-C0D837DE235E}" type="sibTrans" cxnId="{855958E2-1056-4EFD-BCB9-F62F77A5C69E}">
      <dgm:prSet/>
      <dgm:spPr/>
      <dgm:t>
        <a:bodyPr/>
        <a:lstStyle/>
        <a:p>
          <a:endParaRPr lang="hr-HR"/>
        </a:p>
      </dgm:t>
    </dgm:pt>
    <dgm:pt modelId="{62F16911-5BE0-46DB-A0AE-6183A8641660}" type="pres">
      <dgm:prSet presAssocID="{09207359-0E3C-4B3E-B31D-EC77C6480F6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90DFF01-E032-402D-8168-E7B3C41D1B71}" type="pres">
      <dgm:prSet presAssocID="{F6FDD11A-D820-401E-A7BD-056D07AFC8DD}" presName="composite" presStyleCnt="0"/>
      <dgm:spPr/>
      <dgm:t>
        <a:bodyPr/>
        <a:lstStyle/>
        <a:p>
          <a:endParaRPr lang="hr-HR"/>
        </a:p>
      </dgm:t>
    </dgm:pt>
    <dgm:pt modelId="{6897AC2D-0D0B-4283-885B-B7F27811C9F2}" type="pres">
      <dgm:prSet presAssocID="{F6FDD11A-D820-401E-A7BD-056D07AFC8DD}" presName="Parent1" presStyleLbl="node1" presStyleIdx="0" presStyleCnt="6" custScaleX="1210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9F9A5F-24FD-4387-BDAF-BB9CC3194E67}" type="pres">
      <dgm:prSet presAssocID="{F6FDD11A-D820-401E-A7BD-056D07AFC8D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989CF8-094D-4BD8-A780-2AC30FE4227A}" type="pres">
      <dgm:prSet presAssocID="{F6FDD11A-D820-401E-A7BD-056D07AFC8DD}" presName="BalanceSpacing" presStyleCnt="0"/>
      <dgm:spPr/>
      <dgm:t>
        <a:bodyPr/>
        <a:lstStyle/>
        <a:p>
          <a:endParaRPr lang="hr-HR"/>
        </a:p>
      </dgm:t>
    </dgm:pt>
    <dgm:pt modelId="{A2A1D507-68CF-4B05-A842-4D6BC880D620}" type="pres">
      <dgm:prSet presAssocID="{F6FDD11A-D820-401E-A7BD-056D07AFC8DD}" presName="BalanceSpacing1" presStyleCnt="0"/>
      <dgm:spPr/>
      <dgm:t>
        <a:bodyPr/>
        <a:lstStyle/>
        <a:p>
          <a:endParaRPr lang="hr-HR"/>
        </a:p>
      </dgm:t>
    </dgm:pt>
    <dgm:pt modelId="{71CD324C-72EC-46F8-89C1-B48AC9539C86}" type="pres">
      <dgm:prSet presAssocID="{063749D7-E5FB-4D76-ABFF-80F577382E12}" presName="Accent1Text" presStyleLbl="node1" presStyleIdx="1" presStyleCnt="6"/>
      <dgm:spPr/>
      <dgm:t>
        <a:bodyPr/>
        <a:lstStyle/>
        <a:p>
          <a:endParaRPr lang="hr-HR"/>
        </a:p>
      </dgm:t>
    </dgm:pt>
    <dgm:pt modelId="{5DB5E736-5E37-40DA-A6B0-50B74829C836}" type="pres">
      <dgm:prSet presAssocID="{063749D7-E5FB-4D76-ABFF-80F577382E12}" presName="spaceBetweenRectangles" presStyleCnt="0"/>
      <dgm:spPr/>
      <dgm:t>
        <a:bodyPr/>
        <a:lstStyle/>
        <a:p>
          <a:endParaRPr lang="hr-HR"/>
        </a:p>
      </dgm:t>
    </dgm:pt>
    <dgm:pt modelId="{D9B029E7-2062-4CE8-ABE6-E92DB3F479BC}" type="pres">
      <dgm:prSet presAssocID="{C152FB5E-73D7-4C54-9D04-769092332619}" presName="composite" presStyleCnt="0"/>
      <dgm:spPr/>
      <dgm:t>
        <a:bodyPr/>
        <a:lstStyle/>
        <a:p>
          <a:endParaRPr lang="hr-HR"/>
        </a:p>
      </dgm:t>
    </dgm:pt>
    <dgm:pt modelId="{DCDCF1C8-B54A-47E8-A86C-A50187405202}" type="pres">
      <dgm:prSet presAssocID="{C152FB5E-73D7-4C54-9D04-769092332619}" presName="Parent1" presStyleLbl="node1" presStyleIdx="2" presStyleCnt="6" custLinFactNeighborX="-103" custLinFactNeighborY="1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38131F-04FE-4D37-A495-3D3F07BC7ED5}" type="pres">
      <dgm:prSet presAssocID="{C152FB5E-73D7-4C54-9D04-76909233261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58ECF3-2502-4DF0-A08E-5ECDAE152F39}" type="pres">
      <dgm:prSet presAssocID="{C152FB5E-73D7-4C54-9D04-769092332619}" presName="BalanceSpacing" presStyleCnt="0"/>
      <dgm:spPr/>
      <dgm:t>
        <a:bodyPr/>
        <a:lstStyle/>
        <a:p>
          <a:endParaRPr lang="hr-HR"/>
        </a:p>
      </dgm:t>
    </dgm:pt>
    <dgm:pt modelId="{A5852074-D288-4E84-85AB-F28FACB7E4F6}" type="pres">
      <dgm:prSet presAssocID="{C152FB5E-73D7-4C54-9D04-769092332619}" presName="BalanceSpacing1" presStyleCnt="0"/>
      <dgm:spPr/>
      <dgm:t>
        <a:bodyPr/>
        <a:lstStyle/>
        <a:p>
          <a:endParaRPr lang="hr-HR"/>
        </a:p>
      </dgm:t>
    </dgm:pt>
    <dgm:pt modelId="{ECB3A76A-354A-4EDD-B826-9A69A157ABDF}" type="pres">
      <dgm:prSet presAssocID="{3F468E17-B4D0-4CA9-8ECD-4753A3C92D78}" presName="Accent1Text" presStyleLbl="node1" presStyleIdx="3" presStyleCnt="6"/>
      <dgm:spPr/>
      <dgm:t>
        <a:bodyPr/>
        <a:lstStyle/>
        <a:p>
          <a:endParaRPr lang="hr-HR"/>
        </a:p>
      </dgm:t>
    </dgm:pt>
    <dgm:pt modelId="{469272F4-3E61-4034-8AA3-63E9E683EF55}" type="pres">
      <dgm:prSet presAssocID="{3F468E17-B4D0-4CA9-8ECD-4753A3C92D78}" presName="spaceBetweenRectangles" presStyleCnt="0"/>
      <dgm:spPr/>
      <dgm:t>
        <a:bodyPr/>
        <a:lstStyle/>
        <a:p>
          <a:endParaRPr lang="hr-HR"/>
        </a:p>
      </dgm:t>
    </dgm:pt>
    <dgm:pt modelId="{6A642E41-6C11-4A57-A9C5-E1C8EC75C1E4}" type="pres">
      <dgm:prSet presAssocID="{7560BCD7-5E82-4700-A830-EA67D9611CFD}" presName="composite" presStyleCnt="0"/>
      <dgm:spPr/>
      <dgm:t>
        <a:bodyPr/>
        <a:lstStyle/>
        <a:p>
          <a:endParaRPr lang="hr-HR"/>
        </a:p>
      </dgm:t>
    </dgm:pt>
    <dgm:pt modelId="{58C1ADDB-6AFD-4A31-B8A8-3E75634D368C}" type="pres">
      <dgm:prSet presAssocID="{7560BCD7-5E82-4700-A830-EA67D9611CFD}" presName="Parent1" presStyleLbl="node1" presStyleIdx="4" presStyleCnt="6" custScaleX="1100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2CABE5-23E0-4DFA-8577-F45F498E1596}" type="pres">
      <dgm:prSet presAssocID="{7560BCD7-5E82-4700-A830-EA67D9611CF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3B6A80-94C9-4874-A75B-C06238B4476D}" type="pres">
      <dgm:prSet presAssocID="{7560BCD7-5E82-4700-A830-EA67D9611CFD}" presName="BalanceSpacing" presStyleCnt="0"/>
      <dgm:spPr/>
      <dgm:t>
        <a:bodyPr/>
        <a:lstStyle/>
        <a:p>
          <a:endParaRPr lang="hr-HR"/>
        </a:p>
      </dgm:t>
    </dgm:pt>
    <dgm:pt modelId="{62FC430B-D147-42AE-85BD-5F034787B5F1}" type="pres">
      <dgm:prSet presAssocID="{7560BCD7-5E82-4700-A830-EA67D9611CFD}" presName="BalanceSpacing1" presStyleCnt="0"/>
      <dgm:spPr/>
      <dgm:t>
        <a:bodyPr/>
        <a:lstStyle/>
        <a:p>
          <a:endParaRPr lang="hr-HR"/>
        </a:p>
      </dgm:t>
    </dgm:pt>
    <dgm:pt modelId="{BC105B8A-2823-48A5-A3F5-78E65C971E9B}" type="pres">
      <dgm:prSet presAssocID="{0E3D25E9-38FE-440F-A006-D407E49187E0}" presName="Accent1Text" presStyleLbl="node1" presStyleIdx="5" presStyleCnt="6" custScaleX="95287" custScaleY="85816"/>
      <dgm:spPr/>
      <dgm:t>
        <a:bodyPr/>
        <a:lstStyle/>
        <a:p>
          <a:endParaRPr lang="hr-HR"/>
        </a:p>
      </dgm:t>
    </dgm:pt>
  </dgm:ptLst>
  <dgm:cxnLst>
    <dgm:cxn modelId="{DC349B38-D380-4236-A754-1483A9367678}" srcId="{09207359-0E3C-4B3E-B31D-EC77C6480F62}" destId="{F6FDD11A-D820-401E-A7BD-056D07AFC8DD}" srcOrd="0" destOrd="0" parTransId="{C26E69D7-9EFE-4E31-93CC-C0515D50C20C}" sibTransId="{063749D7-E5FB-4D76-ABFF-80F577382E12}"/>
    <dgm:cxn modelId="{F9A0225D-5964-44BB-BF7C-300804DAD95D}" srcId="{09207359-0E3C-4B3E-B31D-EC77C6480F62}" destId="{7560BCD7-5E82-4700-A830-EA67D9611CFD}" srcOrd="2" destOrd="0" parTransId="{099B15A2-62AE-40DC-9628-F3E1D8A397CF}" sibTransId="{0E3D25E9-38FE-440F-A006-D407E49187E0}"/>
    <dgm:cxn modelId="{2DEBC4CD-D860-423C-AF2B-D89BED2A06C1}" type="presOf" srcId="{3F468E17-B4D0-4CA9-8ECD-4753A3C92D78}" destId="{ECB3A76A-354A-4EDD-B826-9A69A157ABDF}" srcOrd="0" destOrd="0" presId="urn:microsoft.com/office/officeart/2008/layout/AlternatingHexagons"/>
    <dgm:cxn modelId="{48059808-D30F-4285-8525-FF136E2406E1}" type="presOf" srcId="{09207359-0E3C-4B3E-B31D-EC77C6480F62}" destId="{62F16911-5BE0-46DB-A0AE-6183A8641660}" srcOrd="0" destOrd="0" presId="urn:microsoft.com/office/officeart/2008/layout/AlternatingHexagons"/>
    <dgm:cxn modelId="{BA915EF4-E2C7-4C3F-A46C-07851A37C8CD}" srcId="{F6FDD11A-D820-401E-A7BD-056D07AFC8DD}" destId="{EF7430F1-8D9D-4066-8067-3B9E933005A7}" srcOrd="0" destOrd="0" parTransId="{C973EC2C-BCF3-4216-ACD3-3EEE81E11993}" sibTransId="{E6FA6C6F-E0F9-4626-9117-C1902687DE54}"/>
    <dgm:cxn modelId="{1E7B1B1D-1586-4371-A1FB-A7BA45F232C6}" type="presOf" srcId="{F6FDD11A-D820-401E-A7BD-056D07AFC8DD}" destId="{6897AC2D-0D0B-4283-885B-B7F27811C9F2}" srcOrd="0" destOrd="0" presId="urn:microsoft.com/office/officeart/2008/layout/AlternatingHexagons"/>
    <dgm:cxn modelId="{B3FED783-EA58-48FF-ABE5-FB6068AF2A5B}" type="presOf" srcId="{25D032A9-97CC-4A75-9960-5EB445374EBD}" destId="{7E2CABE5-23E0-4DFA-8577-F45F498E1596}" srcOrd="0" destOrd="0" presId="urn:microsoft.com/office/officeart/2008/layout/AlternatingHexagons"/>
    <dgm:cxn modelId="{9E61954B-91EA-4223-BB5D-C0A670A87AF4}" type="presOf" srcId="{C152FB5E-73D7-4C54-9D04-769092332619}" destId="{DCDCF1C8-B54A-47E8-A86C-A50187405202}" srcOrd="0" destOrd="0" presId="urn:microsoft.com/office/officeart/2008/layout/AlternatingHexagons"/>
    <dgm:cxn modelId="{B6CB4113-00BC-4E2A-9B50-C640862BDBA7}" type="presOf" srcId="{7560BCD7-5E82-4700-A830-EA67D9611CFD}" destId="{58C1ADDB-6AFD-4A31-B8A8-3E75634D368C}" srcOrd="0" destOrd="0" presId="urn:microsoft.com/office/officeart/2008/layout/AlternatingHexagons"/>
    <dgm:cxn modelId="{2E07721E-02F1-40B7-825C-09CD60E35861}" type="presOf" srcId="{EF7430F1-8D9D-4066-8067-3B9E933005A7}" destId="{CE9F9A5F-24FD-4387-BDAF-BB9CC3194E67}" srcOrd="0" destOrd="0" presId="urn:microsoft.com/office/officeart/2008/layout/AlternatingHexagons"/>
    <dgm:cxn modelId="{7ED5DA91-F778-4C06-A9D5-B6AE7F8EFF78}" type="presOf" srcId="{0E3D25E9-38FE-440F-A006-D407E49187E0}" destId="{BC105B8A-2823-48A5-A3F5-78E65C971E9B}" srcOrd="0" destOrd="0" presId="urn:microsoft.com/office/officeart/2008/layout/AlternatingHexagons"/>
    <dgm:cxn modelId="{B59675CF-E582-489A-BB06-9153F84D1113}" type="presOf" srcId="{063749D7-E5FB-4D76-ABFF-80F577382E12}" destId="{71CD324C-72EC-46F8-89C1-B48AC9539C86}" srcOrd="0" destOrd="0" presId="urn:microsoft.com/office/officeart/2008/layout/AlternatingHexagons"/>
    <dgm:cxn modelId="{855958E2-1056-4EFD-BCB9-F62F77A5C69E}" srcId="{7560BCD7-5E82-4700-A830-EA67D9611CFD}" destId="{25D032A9-97CC-4A75-9960-5EB445374EBD}" srcOrd="0" destOrd="0" parTransId="{F05410A2-9A35-4585-A593-91A42402A093}" sibTransId="{1502AB45-C44E-4E09-BABE-C0D837DE235E}"/>
    <dgm:cxn modelId="{A536036C-7C13-484B-9072-D0D25D328A33}" srcId="{09207359-0E3C-4B3E-B31D-EC77C6480F62}" destId="{C152FB5E-73D7-4C54-9D04-769092332619}" srcOrd="1" destOrd="0" parTransId="{41EAAC7E-D7AE-4894-8C7A-7AAA7C0FB14D}" sibTransId="{3F468E17-B4D0-4CA9-8ECD-4753A3C92D78}"/>
    <dgm:cxn modelId="{7C90CF5F-6DA9-43EF-9A89-5E1EB5932C9C}" srcId="{C152FB5E-73D7-4C54-9D04-769092332619}" destId="{13D96474-1C12-4F34-A6FF-1571CF12FB62}" srcOrd="0" destOrd="0" parTransId="{71628B7E-3020-4BB4-8F98-B1EC41D8913B}" sibTransId="{79198FBC-C939-4C5F-8F26-A066950257F9}"/>
    <dgm:cxn modelId="{ED440F3D-076A-47AF-9094-FC5FE467962B}" type="presOf" srcId="{13D96474-1C12-4F34-A6FF-1571CF12FB62}" destId="{1038131F-04FE-4D37-A495-3D3F07BC7ED5}" srcOrd="0" destOrd="0" presId="urn:microsoft.com/office/officeart/2008/layout/AlternatingHexagons"/>
    <dgm:cxn modelId="{FC18D21C-0AFB-4E5A-A391-5ABEE16DB1A3}" type="presParOf" srcId="{62F16911-5BE0-46DB-A0AE-6183A8641660}" destId="{490DFF01-E032-402D-8168-E7B3C41D1B71}" srcOrd="0" destOrd="0" presId="urn:microsoft.com/office/officeart/2008/layout/AlternatingHexagons"/>
    <dgm:cxn modelId="{63931BBB-4AED-478E-81F8-BAB6747DEB68}" type="presParOf" srcId="{490DFF01-E032-402D-8168-E7B3C41D1B71}" destId="{6897AC2D-0D0B-4283-885B-B7F27811C9F2}" srcOrd="0" destOrd="0" presId="urn:microsoft.com/office/officeart/2008/layout/AlternatingHexagons"/>
    <dgm:cxn modelId="{05FA5F29-A011-41BB-B7E0-B54B7D54D0FD}" type="presParOf" srcId="{490DFF01-E032-402D-8168-E7B3C41D1B71}" destId="{CE9F9A5F-24FD-4387-BDAF-BB9CC3194E67}" srcOrd="1" destOrd="0" presId="urn:microsoft.com/office/officeart/2008/layout/AlternatingHexagons"/>
    <dgm:cxn modelId="{91DCB0A9-4CEB-4219-BE54-A625EE9AECB3}" type="presParOf" srcId="{490DFF01-E032-402D-8168-E7B3C41D1B71}" destId="{34989CF8-094D-4BD8-A780-2AC30FE4227A}" srcOrd="2" destOrd="0" presId="urn:microsoft.com/office/officeart/2008/layout/AlternatingHexagons"/>
    <dgm:cxn modelId="{82C2499F-05A1-4320-A28E-46CDDFC23A21}" type="presParOf" srcId="{490DFF01-E032-402D-8168-E7B3C41D1B71}" destId="{A2A1D507-68CF-4B05-A842-4D6BC880D620}" srcOrd="3" destOrd="0" presId="urn:microsoft.com/office/officeart/2008/layout/AlternatingHexagons"/>
    <dgm:cxn modelId="{BF583A66-3EB1-45A4-98EE-6D778F677EB2}" type="presParOf" srcId="{490DFF01-E032-402D-8168-E7B3C41D1B71}" destId="{71CD324C-72EC-46F8-89C1-B48AC9539C86}" srcOrd="4" destOrd="0" presId="urn:microsoft.com/office/officeart/2008/layout/AlternatingHexagons"/>
    <dgm:cxn modelId="{EBC23D24-D005-4CD7-B980-02F68816A953}" type="presParOf" srcId="{62F16911-5BE0-46DB-A0AE-6183A8641660}" destId="{5DB5E736-5E37-40DA-A6B0-50B74829C836}" srcOrd="1" destOrd="0" presId="urn:microsoft.com/office/officeart/2008/layout/AlternatingHexagons"/>
    <dgm:cxn modelId="{7F0CA062-9A4B-4D5D-AD3E-ADDF62E16C79}" type="presParOf" srcId="{62F16911-5BE0-46DB-A0AE-6183A8641660}" destId="{D9B029E7-2062-4CE8-ABE6-E92DB3F479BC}" srcOrd="2" destOrd="0" presId="urn:microsoft.com/office/officeart/2008/layout/AlternatingHexagons"/>
    <dgm:cxn modelId="{D0E90318-4DDB-4A8E-B3D3-150B443F2B57}" type="presParOf" srcId="{D9B029E7-2062-4CE8-ABE6-E92DB3F479BC}" destId="{DCDCF1C8-B54A-47E8-A86C-A50187405202}" srcOrd="0" destOrd="0" presId="urn:microsoft.com/office/officeart/2008/layout/AlternatingHexagons"/>
    <dgm:cxn modelId="{D7E43D14-673F-444D-8DF7-722F2D939C8B}" type="presParOf" srcId="{D9B029E7-2062-4CE8-ABE6-E92DB3F479BC}" destId="{1038131F-04FE-4D37-A495-3D3F07BC7ED5}" srcOrd="1" destOrd="0" presId="urn:microsoft.com/office/officeart/2008/layout/AlternatingHexagons"/>
    <dgm:cxn modelId="{D8E23397-523B-4C9E-81FA-1A41384C5CAA}" type="presParOf" srcId="{D9B029E7-2062-4CE8-ABE6-E92DB3F479BC}" destId="{ED58ECF3-2502-4DF0-A08E-5ECDAE152F39}" srcOrd="2" destOrd="0" presId="urn:microsoft.com/office/officeart/2008/layout/AlternatingHexagons"/>
    <dgm:cxn modelId="{22938B22-3CFC-49C4-AC0B-237C0DA86837}" type="presParOf" srcId="{D9B029E7-2062-4CE8-ABE6-E92DB3F479BC}" destId="{A5852074-D288-4E84-85AB-F28FACB7E4F6}" srcOrd="3" destOrd="0" presId="urn:microsoft.com/office/officeart/2008/layout/AlternatingHexagons"/>
    <dgm:cxn modelId="{E5365569-BCFD-4D53-92EE-1E61F14F60C2}" type="presParOf" srcId="{D9B029E7-2062-4CE8-ABE6-E92DB3F479BC}" destId="{ECB3A76A-354A-4EDD-B826-9A69A157ABDF}" srcOrd="4" destOrd="0" presId="urn:microsoft.com/office/officeart/2008/layout/AlternatingHexagons"/>
    <dgm:cxn modelId="{4B3E9957-415E-44A4-9EDD-6CDB95C001FA}" type="presParOf" srcId="{62F16911-5BE0-46DB-A0AE-6183A8641660}" destId="{469272F4-3E61-4034-8AA3-63E9E683EF55}" srcOrd="3" destOrd="0" presId="urn:microsoft.com/office/officeart/2008/layout/AlternatingHexagons"/>
    <dgm:cxn modelId="{12BD083B-49BA-4AEA-B5DE-C595F435C236}" type="presParOf" srcId="{62F16911-5BE0-46DB-A0AE-6183A8641660}" destId="{6A642E41-6C11-4A57-A9C5-E1C8EC75C1E4}" srcOrd="4" destOrd="0" presId="urn:microsoft.com/office/officeart/2008/layout/AlternatingHexagons"/>
    <dgm:cxn modelId="{2FEFAC8C-E72A-4148-96D9-794011178301}" type="presParOf" srcId="{6A642E41-6C11-4A57-A9C5-E1C8EC75C1E4}" destId="{58C1ADDB-6AFD-4A31-B8A8-3E75634D368C}" srcOrd="0" destOrd="0" presId="urn:microsoft.com/office/officeart/2008/layout/AlternatingHexagons"/>
    <dgm:cxn modelId="{86C8A96E-949A-452C-A959-2FE843186010}" type="presParOf" srcId="{6A642E41-6C11-4A57-A9C5-E1C8EC75C1E4}" destId="{7E2CABE5-23E0-4DFA-8577-F45F498E1596}" srcOrd="1" destOrd="0" presId="urn:microsoft.com/office/officeart/2008/layout/AlternatingHexagons"/>
    <dgm:cxn modelId="{7AD52E79-7835-45C0-A151-362C08DB9D1F}" type="presParOf" srcId="{6A642E41-6C11-4A57-A9C5-E1C8EC75C1E4}" destId="{4C3B6A80-94C9-4874-A75B-C06238B4476D}" srcOrd="2" destOrd="0" presId="urn:microsoft.com/office/officeart/2008/layout/AlternatingHexagons"/>
    <dgm:cxn modelId="{9700CC1C-9092-4C98-A6A1-DB9FFFAC2470}" type="presParOf" srcId="{6A642E41-6C11-4A57-A9C5-E1C8EC75C1E4}" destId="{62FC430B-D147-42AE-85BD-5F034787B5F1}" srcOrd="3" destOrd="0" presId="urn:microsoft.com/office/officeart/2008/layout/AlternatingHexagons"/>
    <dgm:cxn modelId="{A7CE81DB-30C8-4972-A6D3-B7905EB9985F}" type="presParOf" srcId="{6A642E41-6C11-4A57-A9C5-E1C8EC75C1E4}" destId="{BC105B8A-2823-48A5-A3F5-78E65C971E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A5F35-1972-43F9-8088-AC27BD5BC40F}">
      <dsp:nvSpPr>
        <dsp:cNvPr id="0" name=""/>
        <dsp:cNvSpPr/>
      </dsp:nvSpPr>
      <dsp:spPr>
        <a:xfrm>
          <a:off x="5183" y="75303"/>
          <a:ext cx="1549188" cy="9295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Usvajanje Strategije razvoja turizma</a:t>
          </a:r>
          <a:endParaRPr lang="hr-HR" sz="1700" kern="1200" dirty="0"/>
        </a:p>
      </dsp:txBody>
      <dsp:txXfrm>
        <a:off x="32408" y="102528"/>
        <a:ext cx="1494738" cy="875063"/>
      </dsp:txXfrm>
    </dsp:sp>
    <dsp:sp modelId="{8C10344C-50D9-4D22-A20F-7943418BC2EE}">
      <dsp:nvSpPr>
        <dsp:cNvPr id="0" name=""/>
        <dsp:cNvSpPr/>
      </dsp:nvSpPr>
      <dsp:spPr>
        <a:xfrm>
          <a:off x="1709290" y="347960"/>
          <a:ext cx="328427" cy="384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1709290" y="424800"/>
        <a:ext cx="229899" cy="230518"/>
      </dsp:txXfrm>
    </dsp:sp>
    <dsp:sp modelId="{71BDCB7C-02C4-4FE7-A353-39E213E9F332}">
      <dsp:nvSpPr>
        <dsp:cNvPr id="0" name=""/>
        <dsp:cNvSpPr/>
      </dsp:nvSpPr>
      <dsp:spPr>
        <a:xfrm>
          <a:off x="2174046" y="75303"/>
          <a:ext cx="1549188" cy="92951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Vlada RH – 6. veljače 2013.</a:t>
          </a:r>
          <a:endParaRPr lang="hr-HR" sz="1700" kern="1200" dirty="0"/>
        </a:p>
      </dsp:txBody>
      <dsp:txXfrm>
        <a:off x="2201271" y="102528"/>
        <a:ext cx="1494738" cy="875063"/>
      </dsp:txXfrm>
    </dsp:sp>
    <dsp:sp modelId="{F0BA2E65-374A-43DF-91CA-ECE2DDB20E2B}">
      <dsp:nvSpPr>
        <dsp:cNvPr id="0" name=""/>
        <dsp:cNvSpPr/>
      </dsp:nvSpPr>
      <dsp:spPr>
        <a:xfrm>
          <a:off x="3878154" y="347960"/>
          <a:ext cx="328427" cy="384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3878154" y="424800"/>
        <a:ext cx="229899" cy="230518"/>
      </dsp:txXfrm>
    </dsp:sp>
    <dsp:sp modelId="{83A10CBA-C781-4FC0-848F-5D927535E27B}">
      <dsp:nvSpPr>
        <dsp:cNvPr id="0" name=""/>
        <dsp:cNvSpPr/>
      </dsp:nvSpPr>
      <dsp:spPr>
        <a:xfrm>
          <a:off x="4342910" y="75303"/>
          <a:ext cx="1549188" cy="92951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Hrvatski sabor – 26. travnja 2013.</a:t>
          </a:r>
          <a:endParaRPr lang="hr-HR" sz="1700" kern="1200" dirty="0"/>
        </a:p>
      </dsp:txBody>
      <dsp:txXfrm>
        <a:off x="4370135" y="102528"/>
        <a:ext cx="1494738" cy="8750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7AC2D-0D0B-4283-885B-B7F27811C9F2}">
      <dsp:nvSpPr>
        <dsp:cNvPr id="0" name=""/>
        <dsp:cNvSpPr/>
      </dsp:nvSpPr>
      <dsp:spPr>
        <a:xfrm rot="5400000">
          <a:off x="2626715" y="-45499"/>
          <a:ext cx="1718511" cy="180951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Imperijal Rab</a:t>
          </a:r>
          <a:endParaRPr lang="hr-HR" sz="1800" b="1" kern="1200" dirty="0"/>
        </a:p>
      </dsp:txBody>
      <dsp:txXfrm rot="-5400000">
        <a:off x="2882801" y="286420"/>
        <a:ext cx="1206340" cy="1145674"/>
      </dsp:txXfrm>
    </dsp:sp>
    <dsp:sp modelId="{CE9F9A5F-24FD-4387-BDAF-BB9CC3194E67}">
      <dsp:nvSpPr>
        <dsp:cNvPr id="0" name=""/>
        <dsp:cNvSpPr/>
      </dsp:nvSpPr>
      <dsp:spPr>
        <a:xfrm>
          <a:off x="4271805" y="345018"/>
          <a:ext cx="1917858" cy="10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 </a:t>
          </a:r>
          <a:endParaRPr lang="hr-HR" sz="1600" kern="1200" dirty="0"/>
        </a:p>
      </dsp:txBody>
      <dsp:txXfrm>
        <a:off x="4271805" y="345018"/>
        <a:ext cx="1917858" cy="1031106"/>
      </dsp:txXfrm>
    </dsp:sp>
    <dsp:sp modelId="{71CD324C-72EC-46F8-89C1-B48AC9539C86}">
      <dsp:nvSpPr>
        <dsp:cNvPr id="0" name=""/>
        <dsp:cNvSpPr/>
      </dsp:nvSpPr>
      <dsp:spPr>
        <a:xfrm rot="5400000">
          <a:off x="979827" y="138659"/>
          <a:ext cx="1718511" cy="149510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1324517" y="294757"/>
        <a:ext cx="1029130" cy="1182909"/>
      </dsp:txXfrm>
    </dsp:sp>
    <dsp:sp modelId="{DCDCF1C8-B54A-47E8-A86C-A50187405202}">
      <dsp:nvSpPr>
        <dsp:cNvPr id="0" name=""/>
        <dsp:cNvSpPr/>
      </dsp:nvSpPr>
      <dsp:spPr>
        <a:xfrm rot="5400000">
          <a:off x="1750618" y="1457394"/>
          <a:ext cx="1832551" cy="18774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Hotel Plat</a:t>
          </a:r>
          <a:endParaRPr lang="hr-HR" sz="1800" b="1" kern="1200" dirty="0"/>
        </a:p>
      </dsp:txBody>
      <dsp:txXfrm rot="-5400000">
        <a:off x="2041093" y="1785245"/>
        <a:ext cx="1251602" cy="1221701"/>
      </dsp:txXfrm>
    </dsp:sp>
    <dsp:sp modelId="{1038131F-04FE-4D37-A495-3D3F07BC7ED5}">
      <dsp:nvSpPr>
        <dsp:cNvPr id="0" name=""/>
        <dsp:cNvSpPr/>
      </dsp:nvSpPr>
      <dsp:spPr>
        <a:xfrm>
          <a:off x="3023" y="1860710"/>
          <a:ext cx="1855992" cy="10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3A76A-354A-4EDD-B826-9A69A157ABDF}">
      <dsp:nvSpPr>
        <dsp:cNvPr id="0" name=""/>
        <dsp:cNvSpPr/>
      </dsp:nvSpPr>
      <dsp:spPr>
        <a:xfrm rot="5400000">
          <a:off x="3423892" y="1628711"/>
          <a:ext cx="1718511" cy="149510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3768582" y="1784809"/>
        <a:ext cx="1029130" cy="1182909"/>
      </dsp:txXfrm>
    </dsp:sp>
    <dsp:sp modelId="{58C1ADDB-6AFD-4A31-B8A8-3E75634D368C}">
      <dsp:nvSpPr>
        <dsp:cNvPr id="0" name=""/>
        <dsp:cNvSpPr/>
      </dsp:nvSpPr>
      <dsp:spPr>
        <a:xfrm rot="5400000">
          <a:off x="2619628" y="3069342"/>
          <a:ext cx="1718511" cy="164522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kern="1200" dirty="0" smtClean="0"/>
            <a:t>Hotel Maestral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b="1" kern="1200" dirty="0" smtClean="0"/>
        </a:p>
      </dsp:txBody>
      <dsp:txXfrm rot="-5400000">
        <a:off x="2924627" y="3313013"/>
        <a:ext cx="1108512" cy="1157887"/>
      </dsp:txXfrm>
    </dsp:sp>
    <dsp:sp modelId="{7E2CABE5-23E0-4DFA-8577-F45F498E1596}">
      <dsp:nvSpPr>
        <dsp:cNvPr id="0" name=""/>
        <dsp:cNvSpPr/>
      </dsp:nvSpPr>
      <dsp:spPr>
        <a:xfrm>
          <a:off x="4271805" y="3376403"/>
          <a:ext cx="1917858" cy="10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4271805" y="3376403"/>
        <a:ext cx="1917858" cy="1031106"/>
      </dsp:txXfrm>
    </dsp:sp>
    <dsp:sp modelId="{BC105B8A-2823-48A5-A3F5-78E65C971E9B}">
      <dsp:nvSpPr>
        <dsp:cNvPr id="0" name=""/>
        <dsp:cNvSpPr/>
      </dsp:nvSpPr>
      <dsp:spPr>
        <a:xfrm rot="5400000">
          <a:off x="1126792" y="3179636"/>
          <a:ext cx="1474757" cy="142464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1385256" y="3396194"/>
        <a:ext cx="957828" cy="9915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CF1C8-B54A-47E8-A86C-A50187405202}">
      <dsp:nvSpPr>
        <dsp:cNvPr id="0" name=""/>
        <dsp:cNvSpPr/>
      </dsp:nvSpPr>
      <dsp:spPr>
        <a:xfrm rot="5400000">
          <a:off x="1765718" y="1404734"/>
          <a:ext cx="1616286" cy="15450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Veliki Brijun</a:t>
          </a:r>
          <a:endParaRPr lang="hr-HR" sz="1800" b="1" kern="1200" dirty="0"/>
        </a:p>
      </dsp:txBody>
      <dsp:txXfrm rot="-5400000">
        <a:off x="2053180" y="1632537"/>
        <a:ext cx="1041361" cy="1089404"/>
      </dsp:txXfrm>
    </dsp:sp>
    <dsp:sp modelId="{1038131F-04FE-4D37-A495-3D3F07BC7ED5}">
      <dsp:nvSpPr>
        <dsp:cNvPr id="0" name=""/>
        <dsp:cNvSpPr/>
      </dsp:nvSpPr>
      <dsp:spPr>
        <a:xfrm>
          <a:off x="4122789" y="434902"/>
          <a:ext cx="1850956" cy="99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3A76A-354A-4EDD-B826-9A69A157ABDF}">
      <dsp:nvSpPr>
        <dsp:cNvPr id="0" name=""/>
        <dsp:cNvSpPr/>
      </dsp:nvSpPr>
      <dsp:spPr>
        <a:xfrm rot="5400000">
          <a:off x="754889" y="-33751"/>
          <a:ext cx="1658563" cy="201411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912800" y="420450"/>
        <a:ext cx="1342742" cy="1105709"/>
      </dsp:txXfrm>
    </dsp:sp>
    <dsp:sp modelId="{58C1ADDB-6AFD-4A31-B8A8-3E75634D368C}">
      <dsp:nvSpPr>
        <dsp:cNvPr id="0" name=""/>
        <dsp:cNvSpPr/>
      </dsp:nvSpPr>
      <dsp:spPr>
        <a:xfrm rot="5400000">
          <a:off x="111436" y="1548348"/>
          <a:ext cx="1658563" cy="158783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kern="1200" dirty="0" smtClean="0"/>
            <a:t>Poslovni model u izradi</a:t>
          </a:r>
        </a:p>
      </dsp:txBody>
      <dsp:txXfrm rot="-5400000">
        <a:off x="405796" y="1783518"/>
        <a:ext cx="1069842" cy="1117497"/>
      </dsp:txXfrm>
    </dsp:sp>
    <dsp:sp modelId="{7E2CABE5-23E0-4DFA-8577-F45F498E1596}">
      <dsp:nvSpPr>
        <dsp:cNvPr id="0" name=""/>
        <dsp:cNvSpPr/>
      </dsp:nvSpPr>
      <dsp:spPr>
        <a:xfrm>
          <a:off x="2918" y="1842691"/>
          <a:ext cx="1791248" cy="99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2918" y="1842691"/>
        <a:ext cx="1791248" cy="995137"/>
      </dsp:txXfrm>
    </dsp:sp>
    <dsp:sp modelId="{BC105B8A-2823-48A5-A3F5-78E65C971E9B}">
      <dsp:nvSpPr>
        <dsp:cNvPr id="0" name=""/>
        <dsp:cNvSpPr/>
      </dsp:nvSpPr>
      <dsp:spPr>
        <a:xfrm rot="5400000">
          <a:off x="3422079" y="1652788"/>
          <a:ext cx="1423312" cy="137494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3671526" y="1861792"/>
        <a:ext cx="924417" cy="956936"/>
      </dsp:txXfrm>
    </dsp:sp>
    <dsp:sp modelId="{C0DDEFBF-1A42-4A69-95EE-8E9345C79033}">
      <dsp:nvSpPr>
        <dsp:cNvPr id="0" name=""/>
        <dsp:cNvSpPr/>
      </dsp:nvSpPr>
      <dsp:spPr>
        <a:xfrm rot="5400000">
          <a:off x="2654036" y="324687"/>
          <a:ext cx="1499158" cy="133412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MZOIP</a:t>
          </a:r>
          <a:endParaRPr lang="hr-HR" sz="2100" b="1" kern="1200" dirty="0"/>
        </a:p>
      </dsp:txBody>
      <dsp:txXfrm rot="-5400000">
        <a:off x="2946669" y="478276"/>
        <a:ext cx="913892" cy="1026944"/>
      </dsp:txXfrm>
    </dsp:sp>
    <dsp:sp modelId="{401E28AE-3FDF-4170-B788-E61E4E878F36}">
      <dsp:nvSpPr>
        <dsp:cNvPr id="0" name=""/>
        <dsp:cNvSpPr/>
      </dsp:nvSpPr>
      <dsp:spPr>
        <a:xfrm>
          <a:off x="4122789" y="3250479"/>
          <a:ext cx="1850956" cy="99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E2009-D754-4433-99C4-279009834A99}">
      <dsp:nvSpPr>
        <dsp:cNvPr id="0" name=""/>
        <dsp:cNvSpPr/>
      </dsp:nvSpPr>
      <dsp:spPr>
        <a:xfrm rot="5400000">
          <a:off x="2556802" y="2591958"/>
          <a:ext cx="1658563" cy="19464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Investitor i ulaganja na jesen</a:t>
          </a:r>
          <a:endParaRPr lang="hr-HR" sz="2000" b="1" kern="1200" dirty="0"/>
        </a:p>
      </dsp:txBody>
      <dsp:txXfrm rot="-5400000">
        <a:off x="2737261" y="3012337"/>
        <a:ext cx="1297645" cy="11057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B54DD-777E-4C9E-BFBB-889EE36E4161}">
      <dsp:nvSpPr>
        <dsp:cNvPr id="0" name=""/>
        <dsp:cNvSpPr/>
      </dsp:nvSpPr>
      <dsp:spPr>
        <a:xfrm>
          <a:off x="2806824" y="1491"/>
          <a:ext cx="2377900" cy="23779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A4DF94-505B-4F68-8928-530B2F7D834B}">
      <dsp:nvSpPr>
        <dsp:cNvPr id="0" name=""/>
        <dsp:cNvSpPr/>
      </dsp:nvSpPr>
      <dsp:spPr>
        <a:xfrm>
          <a:off x="2919309" y="101362"/>
          <a:ext cx="428022" cy="428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5B23F6-8B2C-4FE7-BAB0-98BCECD31EDA}">
      <dsp:nvSpPr>
        <dsp:cNvPr id="0" name=""/>
        <dsp:cNvSpPr/>
      </dsp:nvSpPr>
      <dsp:spPr>
        <a:xfrm>
          <a:off x="3133320" y="101362"/>
          <a:ext cx="2289454" cy="42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3133320" y="101362"/>
        <a:ext cx="2289454" cy="428022"/>
      </dsp:txXfrm>
    </dsp:sp>
    <dsp:sp modelId="{94C7AB1B-A3E2-4A82-A4F4-2DB7D48DC392}">
      <dsp:nvSpPr>
        <dsp:cNvPr id="0" name=""/>
        <dsp:cNvSpPr/>
      </dsp:nvSpPr>
      <dsp:spPr>
        <a:xfrm>
          <a:off x="3133320" y="529384"/>
          <a:ext cx="2289454" cy="21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>
        <a:off x="3133320" y="529384"/>
        <a:ext cx="2289454" cy="218682"/>
      </dsp:txXfrm>
    </dsp:sp>
    <dsp:sp modelId="{14962786-ECE3-443E-9A8B-22636AA688FA}">
      <dsp:nvSpPr>
        <dsp:cNvPr id="0" name=""/>
        <dsp:cNvSpPr/>
      </dsp:nvSpPr>
      <dsp:spPr>
        <a:xfrm>
          <a:off x="3133320" y="748067"/>
          <a:ext cx="78501" cy="785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09751E-A1FD-4218-9025-E8EC240A2214}">
      <dsp:nvSpPr>
        <dsp:cNvPr id="0" name=""/>
        <dsp:cNvSpPr/>
      </dsp:nvSpPr>
      <dsp:spPr>
        <a:xfrm>
          <a:off x="3133320" y="826568"/>
          <a:ext cx="2289454" cy="21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>
        <a:off x="3133320" y="826568"/>
        <a:ext cx="2289454" cy="218682"/>
      </dsp:txXfrm>
    </dsp:sp>
    <dsp:sp modelId="{4D69ABDE-FC36-425D-84A3-399A4C8E02F8}">
      <dsp:nvSpPr>
        <dsp:cNvPr id="0" name=""/>
        <dsp:cNvSpPr/>
      </dsp:nvSpPr>
      <dsp:spPr>
        <a:xfrm>
          <a:off x="2806824" y="2146571"/>
          <a:ext cx="2377900" cy="23779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596E4A-4E50-4CFD-8363-3A0715596DCC}">
      <dsp:nvSpPr>
        <dsp:cNvPr id="0" name=""/>
        <dsp:cNvSpPr/>
      </dsp:nvSpPr>
      <dsp:spPr>
        <a:xfrm>
          <a:off x="2919309" y="2246443"/>
          <a:ext cx="428022" cy="428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EFE9A7-636B-4D9A-A285-56B4C182F8C0}">
      <dsp:nvSpPr>
        <dsp:cNvPr id="0" name=""/>
        <dsp:cNvSpPr/>
      </dsp:nvSpPr>
      <dsp:spPr>
        <a:xfrm>
          <a:off x="3133320" y="2246443"/>
          <a:ext cx="2289454" cy="428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3133320" y="2246443"/>
        <a:ext cx="2289454" cy="428022"/>
      </dsp:txXfrm>
    </dsp:sp>
    <dsp:sp modelId="{7020B015-C8A8-41EA-8331-AC07880FB455}">
      <dsp:nvSpPr>
        <dsp:cNvPr id="0" name=""/>
        <dsp:cNvSpPr/>
      </dsp:nvSpPr>
      <dsp:spPr>
        <a:xfrm>
          <a:off x="3133320" y="2674465"/>
          <a:ext cx="2289454" cy="21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>
        <a:off x="3133320" y="2674465"/>
        <a:ext cx="2289454" cy="214219"/>
      </dsp:txXfrm>
    </dsp:sp>
    <dsp:sp modelId="{21A76F7A-F7FB-4492-A18C-5814878D686B}">
      <dsp:nvSpPr>
        <dsp:cNvPr id="0" name=""/>
        <dsp:cNvSpPr/>
      </dsp:nvSpPr>
      <dsp:spPr>
        <a:xfrm>
          <a:off x="3133320" y="2888685"/>
          <a:ext cx="76899" cy="768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D23CBE-A1F9-432E-A96E-730DB86AC704}">
      <dsp:nvSpPr>
        <dsp:cNvPr id="0" name=""/>
        <dsp:cNvSpPr/>
      </dsp:nvSpPr>
      <dsp:spPr>
        <a:xfrm>
          <a:off x="3133320" y="2965584"/>
          <a:ext cx="2289454" cy="21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>
        <a:off x="3133320" y="2965584"/>
        <a:ext cx="2289454" cy="2142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3F8D-02FA-465D-B7DC-BEFDAC9C1374}">
      <dsp:nvSpPr>
        <dsp:cNvPr id="0" name=""/>
        <dsp:cNvSpPr/>
      </dsp:nvSpPr>
      <dsp:spPr>
        <a:xfrm>
          <a:off x="59315" y="630692"/>
          <a:ext cx="1812893" cy="80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1" kern="1200" dirty="0" smtClean="0">
              <a:solidFill>
                <a:srgbClr val="7030A0"/>
              </a:solidFill>
            </a:rPr>
            <a:t>Predstečajne nagodbe</a:t>
          </a:r>
          <a:endParaRPr lang="hr-HR" sz="1900" b="1" kern="1200" dirty="0">
            <a:solidFill>
              <a:srgbClr val="7030A0"/>
            </a:solidFill>
          </a:endParaRPr>
        </a:p>
      </dsp:txBody>
      <dsp:txXfrm>
        <a:off x="59315" y="630692"/>
        <a:ext cx="1812893" cy="806548"/>
      </dsp:txXfrm>
    </dsp:sp>
    <dsp:sp modelId="{3D4E0D8A-042A-46D1-BAFA-4AAF50F1F698}">
      <dsp:nvSpPr>
        <dsp:cNvPr id="0" name=""/>
        <dsp:cNvSpPr/>
      </dsp:nvSpPr>
      <dsp:spPr>
        <a:xfrm>
          <a:off x="1872208" y="558685"/>
          <a:ext cx="285452" cy="9522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9CD0C-48D2-4888-82E8-946CAE5E1B27}">
      <dsp:nvSpPr>
        <dsp:cNvPr id="0" name=""/>
        <dsp:cNvSpPr/>
      </dsp:nvSpPr>
      <dsp:spPr>
        <a:xfrm>
          <a:off x="2213848" y="0"/>
          <a:ext cx="3882151" cy="211019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Vranjica Belvedere, Hoteli Podgora, HTP Korčula, Hotel Medena, HTP Orebić, Hoteli Živogošće</a:t>
          </a:r>
          <a:endParaRPr lang="hr-HR" sz="1900" kern="1200" dirty="0"/>
        </a:p>
      </dsp:txBody>
      <dsp:txXfrm>
        <a:off x="2213848" y="0"/>
        <a:ext cx="3882151" cy="2110190"/>
      </dsp:txXfrm>
    </dsp:sp>
    <dsp:sp modelId="{561C168C-3D91-4C92-91F8-6DEF2F7465FB}">
      <dsp:nvSpPr>
        <dsp:cNvPr id="0" name=""/>
        <dsp:cNvSpPr/>
      </dsp:nvSpPr>
      <dsp:spPr>
        <a:xfrm>
          <a:off x="216446" y="2934948"/>
          <a:ext cx="1522511" cy="461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1" kern="1200" dirty="0" smtClean="0">
              <a:solidFill>
                <a:srgbClr val="00B050"/>
              </a:solidFill>
            </a:rPr>
            <a:t>Privatizacija</a:t>
          </a:r>
          <a:endParaRPr lang="hr-HR" sz="1900" b="1" kern="1200" dirty="0">
            <a:solidFill>
              <a:srgbClr val="00B050"/>
            </a:solidFill>
          </a:endParaRPr>
        </a:p>
      </dsp:txBody>
      <dsp:txXfrm>
        <a:off x="216446" y="2934948"/>
        <a:ext cx="1522511" cy="461612"/>
      </dsp:txXfrm>
    </dsp:sp>
    <dsp:sp modelId="{C083A31C-98A5-4B57-BE83-CE3ECB6900D8}">
      <dsp:nvSpPr>
        <dsp:cNvPr id="0" name=""/>
        <dsp:cNvSpPr/>
      </dsp:nvSpPr>
      <dsp:spPr>
        <a:xfrm>
          <a:off x="1844008" y="2790931"/>
          <a:ext cx="288034" cy="78565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5832F-841E-4859-B6FA-CC7FF075C36C}">
      <dsp:nvSpPr>
        <dsp:cNvPr id="0" name=""/>
        <dsp:cNvSpPr/>
      </dsp:nvSpPr>
      <dsp:spPr>
        <a:xfrm>
          <a:off x="2160244" y="2342755"/>
          <a:ext cx="3913381" cy="154824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Imperijal Rab, Plat, Maestral...</a:t>
          </a:r>
          <a:endParaRPr lang="hr-HR" sz="1900" kern="1200" dirty="0"/>
        </a:p>
      </dsp:txBody>
      <dsp:txXfrm>
        <a:off x="2160244" y="2342755"/>
        <a:ext cx="3913381" cy="15482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98F07-9D2D-4D82-BE8F-10B7E2623200}">
      <dsp:nvSpPr>
        <dsp:cNvPr id="0" name=""/>
        <dsp:cNvSpPr/>
      </dsp:nvSpPr>
      <dsp:spPr>
        <a:xfrm>
          <a:off x="29" y="8207"/>
          <a:ext cx="2792806" cy="11171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smtClean="0"/>
            <a:t>Izvršeno</a:t>
          </a:r>
          <a:endParaRPr lang="hr-HR" sz="2000" b="1" kern="1200" dirty="0"/>
        </a:p>
      </dsp:txBody>
      <dsp:txXfrm>
        <a:off x="29" y="8207"/>
        <a:ext cx="2792806" cy="1117122"/>
      </dsp:txXfrm>
    </dsp:sp>
    <dsp:sp modelId="{550229B2-9F8A-4B76-8D07-C3B9D2272055}">
      <dsp:nvSpPr>
        <dsp:cNvPr id="0" name=""/>
        <dsp:cNvSpPr/>
      </dsp:nvSpPr>
      <dsp:spPr>
        <a:xfrm>
          <a:off x="29" y="1125329"/>
          <a:ext cx="2792806" cy="37469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1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Calibri" panose="020F0502020204030204" pitchFamily="34" charset="0"/>
            </a:rPr>
            <a:t> Zakon o radu</a:t>
          </a:r>
          <a:endParaRPr lang="hr-H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Calibri" panose="020F0502020204030204" pitchFamily="34" charset="0"/>
            </a:rPr>
            <a:t>Zakon o izmjenama i dopunama Zakona o šumama </a:t>
          </a:r>
          <a:endParaRPr lang="hr-H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Calibri" panose="020F0502020204030204" pitchFamily="34" charset="0"/>
            </a:rPr>
            <a:t>Zakon o strateškim investicijskim projektima (NN br. 133/13)</a:t>
          </a:r>
          <a:endParaRPr lang="hr-H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>
              <a:latin typeface="Calibri" panose="020F0502020204030204" pitchFamily="34" charset="0"/>
            </a:rPr>
            <a:t>Zakon o prostornom uređenju (NN br. 153/13)</a:t>
          </a:r>
          <a:endParaRPr lang="hr-H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Calibri" panose="020F0502020204030204" pitchFamily="34" charset="0"/>
            </a:rPr>
            <a:t> Zakon o gradnji (NN br. 153/13)</a:t>
          </a:r>
          <a:endParaRPr lang="hr-H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>
              <a:latin typeface="Calibri" panose="020F0502020204030204" pitchFamily="34" charset="0"/>
            </a:rPr>
            <a:t> Uredba o određivanju građevina i drugih zahvata u prostoru državnog i područnog (regionalnog) značaja (NN br. 37/14)</a:t>
          </a:r>
          <a:endParaRPr lang="hr-H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>
              <a:latin typeface="Calibri" panose="020F0502020204030204" pitchFamily="34" charset="0"/>
            </a:rPr>
            <a:t>Pravilnik o izmjenama i dopuni Pravilnika o jednostavnim građevinama i radovima (NN br. 68/13</a:t>
          </a:r>
          <a:r>
            <a:rPr lang="hr-HR" sz="1400" kern="1200" dirty="0" smtClean="0">
              <a:latin typeface="Calibri" panose="020F0502020204030204" pitchFamily="34" charset="0"/>
            </a:rPr>
            <a:t>)</a:t>
          </a:r>
          <a:r>
            <a:rPr lang="pl-PL" sz="1400" kern="1200" dirty="0" smtClean="0">
              <a:latin typeface="Calibri" panose="020F0502020204030204" pitchFamily="34" charset="0"/>
            </a:rPr>
            <a:t> </a:t>
          </a:r>
          <a:endParaRPr lang="hr-HR" sz="1400" kern="1200" dirty="0">
            <a:latin typeface="Calibri" panose="020F0502020204030204" pitchFamily="34" charset="0"/>
          </a:endParaRPr>
        </a:p>
      </dsp:txBody>
      <dsp:txXfrm>
        <a:off x="29" y="1125329"/>
        <a:ext cx="2792806" cy="3746924"/>
      </dsp:txXfrm>
    </dsp:sp>
    <dsp:sp modelId="{3207BA8E-867A-4377-986E-D651EF0D36BF}">
      <dsp:nvSpPr>
        <dsp:cNvPr id="0" name=""/>
        <dsp:cNvSpPr/>
      </dsp:nvSpPr>
      <dsp:spPr>
        <a:xfrm>
          <a:off x="3183828" y="8207"/>
          <a:ext cx="2792806" cy="111712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Trenutačno u proceduri</a:t>
          </a:r>
          <a:r>
            <a:rPr lang="hr-HR" sz="1400" kern="1200" dirty="0" smtClean="0">
              <a:latin typeface="Calibri" panose="020F0502020204030204" pitchFamily="34" charset="0"/>
            </a:rPr>
            <a:t> </a:t>
          </a:r>
          <a:endParaRPr lang="hr-HR" sz="2000" b="1" kern="1200" dirty="0"/>
        </a:p>
      </dsp:txBody>
      <dsp:txXfrm>
        <a:off x="3183828" y="8207"/>
        <a:ext cx="2792806" cy="1117122"/>
      </dsp:txXfrm>
    </dsp:sp>
    <dsp:sp modelId="{4473FAD5-3FDB-42A5-9946-D71FC0CCEDEB}">
      <dsp:nvSpPr>
        <dsp:cNvPr id="0" name=""/>
        <dsp:cNvSpPr/>
      </dsp:nvSpPr>
      <dsp:spPr>
        <a:xfrm>
          <a:off x="3183828" y="1125329"/>
          <a:ext cx="2792806" cy="3746924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Calibri" panose="020F0502020204030204" pitchFamily="34" charset="0"/>
            </a:rPr>
            <a:t>Zakon o pomorskom dobru i morskim lukama  </a:t>
          </a:r>
          <a:endParaRPr lang="hr-H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Calibri" panose="020F0502020204030204" pitchFamily="34" charset="0"/>
            </a:rPr>
            <a:t>Zakon o izmjenama i dopunama Zakona o zaštiti kulturnih dobara</a:t>
          </a:r>
          <a:endParaRPr lang="hr-HR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400" kern="1200" dirty="0" smtClean="0">
              <a:latin typeface="Calibri" panose="020F0502020204030204" pitchFamily="34" charset="0"/>
            </a:rPr>
            <a:t>Zakon o izmjenama i dopunama Zakona o turističkom i ostalom građevinskom zemljištu neprocijenjenom u postupku pretvorbe i privatizacije </a:t>
          </a:r>
          <a:endParaRPr lang="hr-HR" sz="1400" kern="1200" dirty="0">
            <a:latin typeface="Calibri" panose="020F0502020204030204" pitchFamily="34" charset="0"/>
          </a:endParaRPr>
        </a:p>
      </dsp:txBody>
      <dsp:txXfrm>
        <a:off x="3183828" y="1125329"/>
        <a:ext cx="2792806" cy="37469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8DAF3-C0B1-47C4-BF0D-72605DD9F274}">
      <dsp:nvSpPr>
        <dsp:cNvPr id="0" name=""/>
        <dsp:cNvSpPr/>
      </dsp:nvSpPr>
      <dsp:spPr>
        <a:xfrm>
          <a:off x="0" y="3764203"/>
          <a:ext cx="5832648" cy="958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alibri" panose="020F0502020204030204" pitchFamily="34" charset="0"/>
            </a:rPr>
            <a:t> U</a:t>
          </a:r>
          <a:r>
            <a:rPr lang="vi-VN" sz="1400" kern="1200" dirty="0" smtClean="0">
              <a:latin typeface="Calibri" panose="020F0502020204030204" pitchFamily="34" charset="0"/>
            </a:rPr>
            <a:t> svibnju 2014. g. izrađivačima Plana dostavljene su ključne primjedbe članova TV HTZ na radni dokument završnog izvješća</a:t>
          </a:r>
          <a:r>
            <a:rPr lang="hr-HR" sz="1400" kern="1200" dirty="0" smtClean="0">
              <a:latin typeface="Calibri" panose="020F0502020204030204" pitchFamily="34" charset="0"/>
            </a:rPr>
            <a:t>; U kolovozu 2014. </a:t>
          </a:r>
          <a:r>
            <a:rPr lang="hr-HR" sz="1400" b="0" i="1" kern="1200" dirty="0" smtClean="0"/>
            <a:t>Prihvaćene</a:t>
          </a:r>
          <a:r>
            <a:rPr lang="hr-HR" sz="1400" b="0" kern="1200" dirty="0" smtClean="0"/>
            <a:t> ključne postavke sažetka </a:t>
          </a:r>
          <a:r>
            <a:rPr lang="hr-HR" sz="1400" b="0" i="1" kern="1200" dirty="0" smtClean="0"/>
            <a:t>Strateškog marketinškog plana.</a:t>
          </a:r>
          <a:endParaRPr lang="hr-HR" sz="1400" kern="1200" dirty="0" smtClean="0">
            <a:latin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/>
        </a:p>
      </dsp:txBody>
      <dsp:txXfrm>
        <a:off x="0" y="3764203"/>
        <a:ext cx="5832648" cy="958001"/>
      </dsp:txXfrm>
    </dsp:sp>
    <dsp:sp modelId="{371E65DE-28A5-44AD-B768-50D9BE4014A3}">
      <dsp:nvSpPr>
        <dsp:cNvPr id="0" name=""/>
        <dsp:cNvSpPr/>
      </dsp:nvSpPr>
      <dsp:spPr>
        <a:xfrm rot="10800000">
          <a:off x="0" y="2529006"/>
          <a:ext cx="5832648" cy="1275930"/>
        </a:xfrm>
        <a:prstGeom prst="upArrowCallou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 studenome 2013. g. isporučeno prvo, u siječnju 2014. g. drugo Fazno izvješće, a u ožujku 2014. g. nacrt Završnog izvješća i Izvršni sažetak Plana </a:t>
          </a:r>
          <a:endParaRPr lang="hr-HR" sz="1600" kern="1200" dirty="0"/>
        </a:p>
      </dsp:txBody>
      <dsp:txXfrm rot="10800000">
        <a:off x="0" y="2529006"/>
        <a:ext cx="5832648" cy="829061"/>
      </dsp:txXfrm>
    </dsp:sp>
    <dsp:sp modelId="{0F110BDC-5F74-4287-AA9A-72A9772DD349}">
      <dsp:nvSpPr>
        <dsp:cNvPr id="0" name=""/>
        <dsp:cNvSpPr/>
      </dsp:nvSpPr>
      <dsp:spPr>
        <a:xfrm rot="10800000">
          <a:off x="0" y="1265519"/>
          <a:ext cx="5832648" cy="1275930"/>
        </a:xfrm>
        <a:prstGeom prst="upArrowCallou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 lipnju 2013. g., na prijedlog Povjerenstva za stručnu ocjenu ponuda, TV HTZ-a prihvatilo je ponudu tvrtke THR iz Barcelone, u zajednici ponuditelja s tvrtkom </a:t>
          </a:r>
          <a:r>
            <a:rPr lang="hr-HR" sz="1600" kern="1200" noProof="0" dirty="0" smtClean="0"/>
            <a:t>Horwath</a:t>
          </a:r>
          <a:r>
            <a:rPr lang="hr-HR" sz="1600" kern="1200" dirty="0" smtClean="0"/>
            <a:t> Consulting iz Zagreba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/>
        </a:p>
      </dsp:txBody>
      <dsp:txXfrm rot="10800000">
        <a:off x="0" y="1265519"/>
        <a:ext cx="5832648" cy="829061"/>
      </dsp:txXfrm>
    </dsp:sp>
    <dsp:sp modelId="{0D298B00-948C-4C65-9423-2D04EF8CEA17}">
      <dsp:nvSpPr>
        <dsp:cNvPr id="0" name=""/>
        <dsp:cNvSpPr/>
      </dsp:nvSpPr>
      <dsp:spPr>
        <a:xfrm rot="10800000">
          <a:off x="0" y="2033"/>
          <a:ext cx="5832648" cy="1275930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 svibnju 2013. g. pokrenut je otvoreni postupak nabave za usluge izrade </a:t>
          </a:r>
          <a:r>
            <a:rPr lang="hr-HR" sz="1600" i="1" kern="1200" dirty="0" smtClean="0"/>
            <a:t>„Strateškog marketinškog plana hrvatskog turizma za razdoblje 2014.-2020. g.”  </a:t>
          </a:r>
        </a:p>
      </dsp:txBody>
      <dsp:txXfrm rot="10800000">
        <a:off x="0" y="2033"/>
        <a:ext cx="5832648" cy="8290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66C6-B387-4FCD-87D5-15FABD57164D}">
      <dsp:nvSpPr>
        <dsp:cNvPr id="0" name=""/>
        <dsp:cNvSpPr/>
      </dsp:nvSpPr>
      <dsp:spPr>
        <a:xfrm rot="5400000">
          <a:off x="3341437" y="-1273291"/>
          <a:ext cx="763915" cy="35043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Nositelj: MINT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Ukupno: 26.65 milijuna kuna</a:t>
          </a:r>
          <a:endParaRPr lang="hr-HR" sz="1400" kern="1200" dirty="0"/>
        </a:p>
      </dsp:txBody>
      <dsp:txXfrm rot="-5400000">
        <a:off x="1971210" y="134227"/>
        <a:ext cx="3467080" cy="689333"/>
      </dsp:txXfrm>
    </dsp:sp>
    <dsp:sp modelId="{855364E1-87A8-4085-9E4C-7D3F971EDAFA}">
      <dsp:nvSpPr>
        <dsp:cNvPr id="0" name=""/>
        <dsp:cNvSpPr/>
      </dsp:nvSpPr>
      <dsp:spPr>
        <a:xfrm>
          <a:off x="0" y="1446"/>
          <a:ext cx="1971209" cy="954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1. Konkurentnost turističkog gospodarstva</a:t>
          </a:r>
          <a:endParaRPr lang="hr-HR" sz="1800" kern="1200" dirty="0"/>
        </a:p>
      </dsp:txBody>
      <dsp:txXfrm>
        <a:off x="46614" y="48060"/>
        <a:ext cx="1877981" cy="861666"/>
      </dsp:txXfrm>
    </dsp:sp>
    <dsp:sp modelId="{47A27444-FE26-4DF2-A466-31495E052B51}">
      <dsp:nvSpPr>
        <dsp:cNvPr id="0" name=""/>
        <dsp:cNvSpPr/>
      </dsp:nvSpPr>
      <dsp:spPr>
        <a:xfrm rot="5400000">
          <a:off x="3341437" y="-270652"/>
          <a:ext cx="763915" cy="35043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Nositelj: MINPO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Prioriteti: jačanje malog gospodarstva i poduzetničkog okruženja</a:t>
          </a:r>
          <a:endParaRPr lang="hr-HR" sz="1400" kern="1200" dirty="0"/>
        </a:p>
      </dsp:txBody>
      <dsp:txXfrm rot="-5400000">
        <a:off x="1971210" y="1136866"/>
        <a:ext cx="3467080" cy="689333"/>
      </dsp:txXfrm>
    </dsp:sp>
    <dsp:sp modelId="{ECC3E37D-61DA-42AD-9A7B-B9C8D59523D2}">
      <dsp:nvSpPr>
        <dsp:cNvPr id="0" name=""/>
        <dsp:cNvSpPr/>
      </dsp:nvSpPr>
      <dsp:spPr>
        <a:xfrm>
          <a:off x="0" y="1004086"/>
          <a:ext cx="1971209" cy="9548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2. Poduzetnički impuls 2014.</a:t>
          </a:r>
          <a:endParaRPr lang="hr-HR" sz="1800" kern="1200" dirty="0"/>
        </a:p>
      </dsp:txBody>
      <dsp:txXfrm>
        <a:off x="46614" y="1050700"/>
        <a:ext cx="1877981" cy="861666"/>
      </dsp:txXfrm>
    </dsp:sp>
    <dsp:sp modelId="{7F733C2E-A905-4436-92F3-7426320F7492}">
      <dsp:nvSpPr>
        <dsp:cNvPr id="0" name=""/>
        <dsp:cNvSpPr/>
      </dsp:nvSpPr>
      <dsp:spPr>
        <a:xfrm rot="5400000">
          <a:off x="3341437" y="731986"/>
          <a:ext cx="763915" cy="35043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Nositelj: HBOR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Za mikro, male i srednje poduzetnike</a:t>
          </a:r>
          <a:endParaRPr lang="hr-HR" sz="1400" kern="1200" dirty="0"/>
        </a:p>
      </dsp:txBody>
      <dsp:txXfrm rot="-5400000">
        <a:off x="1971210" y="2139505"/>
        <a:ext cx="3467080" cy="689333"/>
      </dsp:txXfrm>
    </dsp:sp>
    <dsp:sp modelId="{CF629CC6-3EB3-449C-94E7-B6FB4BE262DC}">
      <dsp:nvSpPr>
        <dsp:cNvPr id="0" name=""/>
        <dsp:cNvSpPr/>
      </dsp:nvSpPr>
      <dsp:spPr>
        <a:xfrm>
          <a:off x="0" y="2006725"/>
          <a:ext cx="1971209" cy="9548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3. Turizam</a:t>
          </a:r>
          <a:endParaRPr lang="hr-HR" sz="1800" kern="1200" dirty="0"/>
        </a:p>
      </dsp:txBody>
      <dsp:txXfrm>
        <a:off x="46614" y="2053339"/>
        <a:ext cx="1877981" cy="8616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66C6-B387-4FCD-87D5-15FABD57164D}">
      <dsp:nvSpPr>
        <dsp:cNvPr id="0" name=""/>
        <dsp:cNvSpPr/>
      </dsp:nvSpPr>
      <dsp:spPr>
        <a:xfrm rot="5400000">
          <a:off x="3387494" y="-1294909"/>
          <a:ext cx="767711" cy="354950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00" kern="1200" dirty="0" smtClean="0"/>
            <a:t>Nositelj: MINT</a:t>
          </a:r>
          <a:endParaRPr lang="hr-H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00" kern="1200" dirty="0" smtClean="0"/>
            <a:t>Isplata subvencije kamate u kreditima</a:t>
          </a:r>
          <a:endParaRPr lang="hr-HR" sz="1300" kern="1200" dirty="0"/>
        </a:p>
      </dsp:txBody>
      <dsp:txXfrm rot="-5400000">
        <a:off x="1996598" y="133464"/>
        <a:ext cx="3512028" cy="692757"/>
      </dsp:txXfrm>
    </dsp:sp>
    <dsp:sp modelId="{855364E1-87A8-4085-9E4C-7D3F971EDAFA}">
      <dsp:nvSpPr>
        <dsp:cNvPr id="0" name=""/>
        <dsp:cNvSpPr/>
      </dsp:nvSpPr>
      <dsp:spPr>
        <a:xfrm>
          <a:off x="0" y="24"/>
          <a:ext cx="1996597" cy="959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4. Poticaj za uspjeh</a:t>
          </a:r>
          <a:endParaRPr lang="hr-HR" sz="1800" kern="1200" dirty="0"/>
        </a:p>
      </dsp:txBody>
      <dsp:txXfrm>
        <a:off x="46846" y="46870"/>
        <a:ext cx="1902905" cy="865947"/>
      </dsp:txXfrm>
    </dsp:sp>
    <dsp:sp modelId="{47A27444-FE26-4DF2-A466-31495E052B51}">
      <dsp:nvSpPr>
        <dsp:cNvPr id="0" name=""/>
        <dsp:cNvSpPr/>
      </dsp:nvSpPr>
      <dsp:spPr>
        <a:xfrm rot="5400000">
          <a:off x="3387494" y="-287287"/>
          <a:ext cx="767711" cy="354950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00" kern="1200" dirty="0" smtClean="0"/>
            <a:t>Nositelj: MINPO</a:t>
          </a:r>
          <a:endParaRPr lang="hr-H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300" kern="1200" dirty="0" smtClean="0"/>
            <a:t>Potpore iz Europskog fonda za povećanje konkurentnosti malog i srednjeg poduzetništva</a:t>
          </a:r>
          <a:endParaRPr lang="hr-HR" sz="1300" kern="1200" dirty="0"/>
        </a:p>
      </dsp:txBody>
      <dsp:txXfrm rot="-5400000">
        <a:off x="1996598" y="1141086"/>
        <a:ext cx="3512028" cy="692757"/>
      </dsp:txXfrm>
    </dsp:sp>
    <dsp:sp modelId="{ECC3E37D-61DA-42AD-9A7B-B9C8D59523D2}">
      <dsp:nvSpPr>
        <dsp:cNvPr id="0" name=""/>
        <dsp:cNvSpPr/>
      </dsp:nvSpPr>
      <dsp:spPr>
        <a:xfrm>
          <a:off x="0" y="1007645"/>
          <a:ext cx="1996597" cy="95963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5. Regionalna konkurentnost 2007. – 2013.</a:t>
          </a:r>
          <a:endParaRPr lang="hr-HR" sz="1800" kern="1200" dirty="0"/>
        </a:p>
      </dsp:txBody>
      <dsp:txXfrm>
        <a:off x="46846" y="1054491"/>
        <a:ext cx="1902905" cy="8659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5540C-6696-43FD-AD43-32911DFEB664}">
      <dsp:nvSpPr>
        <dsp:cNvPr id="0" name=""/>
        <dsp:cNvSpPr/>
      </dsp:nvSpPr>
      <dsp:spPr>
        <a:xfrm>
          <a:off x="0" y="0"/>
          <a:ext cx="2985328" cy="11865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A0C14-CB43-4AD0-86FD-CFD6D01BCC5F}">
      <dsp:nvSpPr>
        <dsp:cNvPr id="0" name=""/>
        <dsp:cNvSpPr/>
      </dsp:nvSpPr>
      <dsp:spPr>
        <a:xfrm>
          <a:off x="89559" y="158210"/>
          <a:ext cx="876940" cy="870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268B6-F666-4B9C-BEDA-F25AC77D7FF9}">
      <dsp:nvSpPr>
        <dsp:cNvPr id="0" name=""/>
        <dsp:cNvSpPr/>
      </dsp:nvSpPr>
      <dsp:spPr>
        <a:xfrm rot="10800000">
          <a:off x="89559" y="1186582"/>
          <a:ext cx="876940" cy="145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Hotspot Croatia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2 milijuna kuna</a:t>
          </a:r>
          <a:endParaRPr lang="hr-HR" sz="1400" kern="1200" dirty="0"/>
        </a:p>
      </dsp:txBody>
      <dsp:txXfrm rot="10800000">
        <a:off x="116528" y="1186582"/>
        <a:ext cx="823002" cy="1423297"/>
      </dsp:txXfrm>
    </dsp:sp>
    <dsp:sp modelId="{7907B528-0C34-406E-B994-5F6DB9F4C507}">
      <dsp:nvSpPr>
        <dsp:cNvPr id="0" name=""/>
        <dsp:cNvSpPr/>
      </dsp:nvSpPr>
      <dsp:spPr>
        <a:xfrm>
          <a:off x="1054193" y="158210"/>
          <a:ext cx="876940" cy="870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464F7-93FD-4452-8743-409139EA211B}">
      <dsp:nvSpPr>
        <dsp:cNvPr id="0" name=""/>
        <dsp:cNvSpPr/>
      </dsp:nvSpPr>
      <dsp:spPr>
        <a:xfrm rot="10800000">
          <a:off x="1054193" y="1186582"/>
          <a:ext cx="876940" cy="145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Centri posjetitelja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3 milijuna kuna</a:t>
          </a:r>
          <a:endParaRPr lang="hr-HR" sz="1200" kern="1200" dirty="0"/>
        </a:p>
      </dsp:txBody>
      <dsp:txXfrm rot="10800000">
        <a:off x="1081162" y="1186582"/>
        <a:ext cx="823002" cy="1423297"/>
      </dsp:txXfrm>
    </dsp:sp>
    <dsp:sp modelId="{D6AACA50-5362-4929-9794-FD78DB5F704F}">
      <dsp:nvSpPr>
        <dsp:cNvPr id="0" name=""/>
        <dsp:cNvSpPr/>
      </dsp:nvSpPr>
      <dsp:spPr>
        <a:xfrm>
          <a:off x="2018828" y="158210"/>
          <a:ext cx="876940" cy="870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21937-418B-496F-B9CD-9F3C4B69C49C}">
      <dsp:nvSpPr>
        <dsp:cNvPr id="0" name=""/>
        <dsp:cNvSpPr/>
      </dsp:nvSpPr>
      <dsp:spPr>
        <a:xfrm rot="10800000">
          <a:off x="2018828" y="1186582"/>
          <a:ext cx="876940" cy="145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Plaže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3.5 milijuna kuna</a:t>
          </a:r>
          <a:endParaRPr lang="hr-HR" sz="1400" kern="1200" dirty="0"/>
        </a:p>
      </dsp:txBody>
      <dsp:txXfrm rot="10800000">
        <a:off x="2045797" y="1186582"/>
        <a:ext cx="823002" cy="14232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5540C-6696-43FD-AD43-32911DFEB664}">
      <dsp:nvSpPr>
        <dsp:cNvPr id="0" name=""/>
        <dsp:cNvSpPr/>
      </dsp:nvSpPr>
      <dsp:spPr>
        <a:xfrm>
          <a:off x="0" y="0"/>
          <a:ext cx="2985328" cy="11865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A0C14-CB43-4AD0-86FD-CFD6D01BCC5F}">
      <dsp:nvSpPr>
        <dsp:cNvPr id="0" name=""/>
        <dsp:cNvSpPr/>
      </dsp:nvSpPr>
      <dsp:spPr>
        <a:xfrm>
          <a:off x="89559" y="158210"/>
          <a:ext cx="876940" cy="870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268B6-F666-4B9C-BEDA-F25AC77D7FF9}">
      <dsp:nvSpPr>
        <dsp:cNvPr id="0" name=""/>
        <dsp:cNvSpPr/>
      </dsp:nvSpPr>
      <dsp:spPr>
        <a:xfrm rot="10800000">
          <a:off x="89559" y="1186582"/>
          <a:ext cx="876940" cy="145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Strukovne udruge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 dirty="0"/>
        </a:p>
      </dsp:txBody>
      <dsp:txXfrm rot="10800000">
        <a:off x="116528" y="1186582"/>
        <a:ext cx="823002" cy="1423297"/>
      </dsp:txXfrm>
    </dsp:sp>
    <dsp:sp modelId="{7907B528-0C34-406E-B994-5F6DB9F4C507}">
      <dsp:nvSpPr>
        <dsp:cNvPr id="0" name=""/>
        <dsp:cNvSpPr/>
      </dsp:nvSpPr>
      <dsp:spPr>
        <a:xfrm>
          <a:off x="1054193" y="158210"/>
          <a:ext cx="876940" cy="870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464F7-93FD-4452-8743-409139EA211B}">
      <dsp:nvSpPr>
        <dsp:cNvPr id="0" name=""/>
        <dsp:cNvSpPr/>
      </dsp:nvSpPr>
      <dsp:spPr>
        <a:xfrm rot="10800000">
          <a:off x="1054193" y="1186582"/>
          <a:ext cx="876940" cy="145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Fond za razvoj turizma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-u prvom krugu 20 milijuna kuna-</a:t>
          </a:r>
          <a:endParaRPr lang="hr-HR" sz="1100" kern="1200" dirty="0"/>
        </a:p>
      </dsp:txBody>
      <dsp:txXfrm rot="10800000">
        <a:off x="1081162" y="1186582"/>
        <a:ext cx="823002" cy="1423297"/>
      </dsp:txXfrm>
    </dsp:sp>
    <dsp:sp modelId="{D6AACA50-5362-4929-9794-FD78DB5F704F}">
      <dsp:nvSpPr>
        <dsp:cNvPr id="0" name=""/>
        <dsp:cNvSpPr/>
      </dsp:nvSpPr>
      <dsp:spPr>
        <a:xfrm>
          <a:off x="2018828" y="158210"/>
          <a:ext cx="876940" cy="870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21937-418B-496F-B9CD-9F3C4B69C49C}">
      <dsp:nvSpPr>
        <dsp:cNvPr id="0" name=""/>
        <dsp:cNvSpPr/>
      </dsp:nvSpPr>
      <dsp:spPr>
        <a:xfrm rot="10800000">
          <a:off x="2018828" y="1186582"/>
          <a:ext cx="876940" cy="145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Strukovna zanimanja</a:t>
          </a:r>
          <a:endParaRPr lang="hr-HR" sz="1200" kern="1200" dirty="0"/>
        </a:p>
      </dsp:txBody>
      <dsp:txXfrm rot="10800000">
        <a:off x="2045797" y="1186582"/>
        <a:ext cx="823002" cy="142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79742-63D5-460B-8A1C-95A8D8A167BE}">
      <dsp:nvSpPr>
        <dsp:cNvPr id="0" name=""/>
        <dsp:cNvSpPr/>
      </dsp:nvSpPr>
      <dsp:spPr>
        <a:xfrm>
          <a:off x="938199" y="1898"/>
          <a:ext cx="3884634" cy="97115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Strategija razvoja turizma do 2020.</a:t>
          </a:r>
          <a:endParaRPr lang="hr-HR" sz="2800" kern="1200" dirty="0"/>
        </a:p>
      </dsp:txBody>
      <dsp:txXfrm>
        <a:off x="966643" y="30342"/>
        <a:ext cx="3827746" cy="914270"/>
      </dsp:txXfrm>
    </dsp:sp>
    <dsp:sp modelId="{355E388B-1C63-4304-8307-B1A5E3BB2FA0}">
      <dsp:nvSpPr>
        <dsp:cNvPr id="0" name=""/>
        <dsp:cNvSpPr/>
      </dsp:nvSpPr>
      <dsp:spPr>
        <a:xfrm rot="5400000">
          <a:off x="2698424" y="997336"/>
          <a:ext cx="364184" cy="437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-5400000">
        <a:off x="2749410" y="1033755"/>
        <a:ext cx="262213" cy="254929"/>
      </dsp:txXfrm>
    </dsp:sp>
    <dsp:sp modelId="{952E59F9-4D69-401A-80A3-0BB274BB8457}">
      <dsp:nvSpPr>
        <dsp:cNvPr id="0" name=""/>
        <dsp:cNvSpPr/>
      </dsp:nvSpPr>
      <dsp:spPr>
        <a:xfrm>
          <a:off x="938199" y="1458636"/>
          <a:ext cx="3884634" cy="97115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Ukupno 26 mjera</a:t>
          </a:r>
          <a:endParaRPr lang="hr-HR" sz="2800" kern="1200" dirty="0"/>
        </a:p>
      </dsp:txBody>
      <dsp:txXfrm>
        <a:off x="966643" y="1487080"/>
        <a:ext cx="3827746" cy="914270"/>
      </dsp:txXfrm>
    </dsp:sp>
    <dsp:sp modelId="{F82546EA-41FD-47EF-B7F5-D716D5BC946A}">
      <dsp:nvSpPr>
        <dsp:cNvPr id="0" name=""/>
        <dsp:cNvSpPr/>
      </dsp:nvSpPr>
      <dsp:spPr>
        <a:xfrm rot="5300837">
          <a:off x="2719364" y="2454074"/>
          <a:ext cx="364336" cy="4370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-5400000">
        <a:off x="2768849" y="2490439"/>
        <a:ext cx="262213" cy="255035"/>
      </dsp:txXfrm>
    </dsp:sp>
    <dsp:sp modelId="{37593867-4DF0-45CD-98DF-C6A807509FF8}">
      <dsp:nvSpPr>
        <dsp:cNvPr id="0" name=""/>
        <dsp:cNvSpPr/>
      </dsp:nvSpPr>
      <dsp:spPr>
        <a:xfrm>
          <a:off x="980231" y="2915374"/>
          <a:ext cx="3884634" cy="97115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Rad na 23 mjere</a:t>
          </a:r>
          <a:endParaRPr lang="hr-HR" sz="2800" kern="1200" dirty="0"/>
        </a:p>
      </dsp:txBody>
      <dsp:txXfrm>
        <a:off x="1008675" y="2943818"/>
        <a:ext cx="3827746" cy="91427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96A2E-C4B7-492B-918D-0334B3D7AA9C}">
      <dsp:nvSpPr>
        <dsp:cNvPr id="0" name=""/>
        <dsp:cNvSpPr/>
      </dsp:nvSpPr>
      <dsp:spPr>
        <a:xfrm>
          <a:off x="0" y="0"/>
          <a:ext cx="5688632" cy="2813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MINISTARSTVO TURIZMA – POSREDNIČKO TIJELO 1. RAZINE                                                                                             </a:t>
          </a:r>
          <a:r>
            <a:rPr lang="hr-HR" sz="2000" i="1" kern="1200" dirty="0" smtClean="0"/>
            <a:t>„Konačni prijedlog institucionalnog okvira za upravljanje fondovima EU u razdoblju 2014. - 2020.”  </a:t>
          </a:r>
          <a:endParaRPr lang="hr-HR" sz="2000" i="1" kern="1200" dirty="0"/>
        </a:p>
      </dsp:txBody>
      <dsp:txXfrm>
        <a:off x="0" y="0"/>
        <a:ext cx="5688632" cy="1519020"/>
      </dsp:txXfrm>
    </dsp:sp>
    <dsp:sp modelId="{D8849547-D14E-4714-B612-2A70CD35AAE2}">
      <dsp:nvSpPr>
        <dsp:cNvPr id="0" name=""/>
        <dsp:cNvSpPr/>
      </dsp:nvSpPr>
      <dsp:spPr>
        <a:xfrm>
          <a:off x="0" y="1462760"/>
          <a:ext cx="2844316" cy="12939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tematski cilj 9. </a:t>
          </a:r>
          <a:r>
            <a:rPr lang="pl-PL" sz="2000" kern="1200" dirty="0" smtClean="0"/>
            <a:t>(„Turizam za sve”) </a:t>
          </a:r>
          <a:endParaRPr lang="hr-HR" sz="2000" kern="1200" dirty="0"/>
        </a:p>
      </dsp:txBody>
      <dsp:txXfrm>
        <a:off x="0" y="1462760"/>
        <a:ext cx="2844316" cy="1293980"/>
      </dsp:txXfrm>
    </dsp:sp>
    <dsp:sp modelId="{B58C48F0-98B1-4E59-B143-7B1E55AAB125}">
      <dsp:nvSpPr>
        <dsp:cNvPr id="0" name=""/>
        <dsp:cNvSpPr/>
      </dsp:nvSpPr>
      <dsp:spPr>
        <a:xfrm>
          <a:off x="2844316" y="1462760"/>
          <a:ext cx="2844316" cy="129398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tematski cilj 10. </a:t>
          </a:r>
          <a:r>
            <a:rPr lang="hr-HR" sz="2000" kern="1200" dirty="0" smtClean="0"/>
            <a:t>(„Centri kompetencija”)</a:t>
          </a:r>
        </a:p>
      </dsp:txBody>
      <dsp:txXfrm>
        <a:off x="2844316" y="1462760"/>
        <a:ext cx="2844316" cy="12939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86D59-D233-406D-ACC6-458EED9869D2}">
      <dsp:nvSpPr>
        <dsp:cNvPr id="0" name=""/>
        <dsp:cNvSpPr/>
      </dsp:nvSpPr>
      <dsp:spPr>
        <a:xfrm>
          <a:off x="0" y="49570"/>
          <a:ext cx="4835337" cy="361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10 milijuna eura</a:t>
          </a:r>
          <a:endParaRPr lang="hr-HR" sz="2000" kern="1200" dirty="0"/>
        </a:p>
      </dsp:txBody>
      <dsp:txXfrm>
        <a:off x="10577" y="60147"/>
        <a:ext cx="3888282" cy="339978"/>
      </dsp:txXfrm>
    </dsp:sp>
    <dsp:sp modelId="{076E9BEC-72EC-4E82-BB37-CF0648441A90}">
      <dsp:nvSpPr>
        <dsp:cNvPr id="0" name=""/>
        <dsp:cNvSpPr/>
      </dsp:nvSpPr>
      <dsp:spPr>
        <a:xfrm>
          <a:off x="406919" y="626728"/>
          <a:ext cx="4835337" cy="438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detektirani ključni projekti</a:t>
          </a:r>
          <a:endParaRPr lang="hr-HR" sz="2000" kern="1200" dirty="0"/>
        </a:p>
      </dsp:txBody>
      <dsp:txXfrm>
        <a:off x="419772" y="639581"/>
        <a:ext cx="3793238" cy="413128"/>
      </dsp:txXfrm>
    </dsp:sp>
    <dsp:sp modelId="{49AC4D62-948D-4167-B8E6-D5B1B13C24FD}">
      <dsp:nvSpPr>
        <dsp:cNvPr id="0" name=""/>
        <dsp:cNvSpPr/>
      </dsp:nvSpPr>
      <dsp:spPr>
        <a:xfrm>
          <a:off x="828151" y="1224133"/>
          <a:ext cx="4835337" cy="1862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 smtClean="0">
            <a:latin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alibri" panose="020F0502020204030204" pitchFamily="34" charset="0"/>
            </a:rPr>
            <a:t>Potencijalni projekti za apliciranje na fondove: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alibri" panose="020F0502020204030204" pitchFamily="34" charset="0"/>
            </a:rPr>
            <a:t>„</a:t>
          </a:r>
          <a:r>
            <a:rPr lang="vi-VN" sz="1400" kern="1200" dirty="0" smtClean="0">
              <a:latin typeface="Calibri" panose="020F0502020204030204" pitchFamily="34" charset="0"/>
            </a:rPr>
            <a:t>Razvoj hostelske mreže u Hrvatskoj </a:t>
          </a:r>
          <a:r>
            <a:rPr lang="hr-HR" sz="1400" kern="1200" dirty="0" smtClean="0">
              <a:latin typeface="Calibri" panose="020F0502020204030204" pitchFamily="34" charset="0"/>
            </a:rPr>
            <a:t>” (Omladinski hostel Plitvice, Omladinski hostel Osijek, hostel u Virovitici itd.)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alibri" panose="020F0502020204030204" pitchFamily="34" charset="0"/>
            </a:rPr>
            <a:t>„</a:t>
          </a:r>
          <a:r>
            <a:rPr lang="vi-VN" sz="1400" kern="1200" dirty="0" smtClean="0">
              <a:latin typeface="Calibri" panose="020F0502020204030204" pitchFamily="34" charset="0"/>
            </a:rPr>
            <a:t>Aktivno starenje - </a:t>
          </a:r>
          <a:r>
            <a:rPr lang="hr-HR" sz="1400" kern="1200" dirty="0" smtClean="0">
              <a:latin typeface="Calibri" panose="020F0502020204030204" pitchFamily="34" charset="0"/>
            </a:rPr>
            <a:t>t</a:t>
          </a:r>
          <a:r>
            <a:rPr lang="vi-VN" sz="1400" kern="1200" dirty="0" smtClean="0">
              <a:latin typeface="Calibri" panose="020F0502020204030204" pitchFamily="34" charset="0"/>
            </a:rPr>
            <a:t>urizam za umirovljenike</a:t>
          </a:r>
          <a:r>
            <a:rPr lang="hr-HR" sz="1400" kern="1200" dirty="0" smtClean="0">
              <a:latin typeface="Calibri" panose="020F0502020204030204" pitchFamily="34" charset="0"/>
            </a:rPr>
            <a:t>”</a:t>
          </a:r>
          <a:r>
            <a:rPr lang="vi-VN" sz="1400" kern="1200" dirty="0" smtClean="0">
              <a:latin typeface="Calibri" panose="020F0502020204030204" pitchFamily="34" charset="0"/>
            </a:rPr>
            <a:t> </a:t>
          </a:r>
          <a:endParaRPr lang="hr-HR" sz="1400" kern="1200" dirty="0" smtClean="0">
            <a:latin typeface="Calibri" panose="020F0502020204030204" pitchFamily="34" charset="0"/>
          </a:endParaRPr>
        </a:p>
      </dsp:txBody>
      <dsp:txXfrm>
        <a:off x="882713" y="1278695"/>
        <a:ext cx="3709820" cy="1753746"/>
      </dsp:txXfrm>
    </dsp:sp>
    <dsp:sp modelId="{51CF3349-F91B-4149-A528-9FE869D71021}">
      <dsp:nvSpPr>
        <dsp:cNvPr id="0" name=""/>
        <dsp:cNvSpPr/>
      </dsp:nvSpPr>
      <dsp:spPr>
        <a:xfrm>
          <a:off x="4253995" y="23156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600" kern="1200"/>
        </a:p>
      </dsp:txBody>
      <dsp:txXfrm>
        <a:off x="4386688" y="231563"/>
        <a:ext cx="324359" cy="443783"/>
      </dsp:txXfrm>
    </dsp:sp>
    <dsp:sp modelId="{C6C31AE1-8C76-47BF-AA1E-334754FA3AC9}">
      <dsp:nvSpPr>
        <dsp:cNvPr id="0" name=""/>
        <dsp:cNvSpPr/>
      </dsp:nvSpPr>
      <dsp:spPr>
        <a:xfrm>
          <a:off x="4655395" y="91475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600" kern="1200"/>
        </a:p>
      </dsp:txBody>
      <dsp:txXfrm>
        <a:off x="4788088" y="914757"/>
        <a:ext cx="324359" cy="44378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86D59-D233-406D-ACC6-458EED9869D2}">
      <dsp:nvSpPr>
        <dsp:cNvPr id="0" name=""/>
        <dsp:cNvSpPr/>
      </dsp:nvSpPr>
      <dsp:spPr>
        <a:xfrm>
          <a:off x="0" y="57038"/>
          <a:ext cx="4835337" cy="579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75 milijuna eura</a:t>
          </a:r>
          <a:endParaRPr lang="hr-HR" sz="2000" kern="1200" dirty="0"/>
        </a:p>
      </dsp:txBody>
      <dsp:txXfrm>
        <a:off x="16962" y="74000"/>
        <a:ext cx="3809377" cy="545189"/>
      </dsp:txXfrm>
    </dsp:sp>
    <dsp:sp modelId="{076E9BEC-72EC-4E82-BB37-CF0648441A90}">
      <dsp:nvSpPr>
        <dsp:cNvPr id="0" name=""/>
        <dsp:cNvSpPr/>
      </dsp:nvSpPr>
      <dsp:spPr>
        <a:xfrm>
          <a:off x="426647" y="829603"/>
          <a:ext cx="4835337" cy="648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detektirani ključni potencijalni projekti</a:t>
          </a:r>
          <a:endParaRPr lang="hr-HR" sz="2000" kern="1200" dirty="0"/>
        </a:p>
      </dsp:txBody>
      <dsp:txXfrm>
        <a:off x="445628" y="848584"/>
        <a:ext cx="3738857" cy="610103"/>
      </dsp:txXfrm>
    </dsp:sp>
    <dsp:sp modelId="{49AC4D62-948D-4167-B8E6-D5B1B13C24FD}">
      <dsp:nvSpPr>
        <dsp:cNvPr id="0" name=""/>
        <dsp:cNvSpPr/>
      </dsp:nvSpPr>
      <dsp:spPr>
        <a:xfrm>
          <a:off x="853294" y="1610017"/>
          <a:ext cx="4835337" cy="1595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Potencijalni projekti za apliciranje na fondove 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„Centar kompetencija Suhopolje”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„Regionalni centar kompetencija za turizam i ugostiteljstvo Zabok”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„CapTure”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„Centar kompetencija pri HGK”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„Eno-gastro akademija Rovinj”</a:t>
          </a:r>
          <a:endParaRPr lang="hr-HR" sz="1200" kern="1200" dirty="0"/>
        </a:p>
      </dsp:txBody>
      <dsp:txXfrm>
        <a:off x="900035" y="1656758"/>
        <a:ext cx="3683337" cy="1502368"/>
      </dsp:txXfrm>
    </dsp:sp>
    <dsp:sp modelId="{51CF3349-F91B-4149-A528-9FE869D71021}">
      <dsp:nvSpPr>
        <dsp:cNvPr id="0" name=""/>
        <dsp:cNvSpPr/>
      </dsp:nvSpPr>
      <dsp:spPr>
        <a:xfrm>
          <a:off x="4212471" y="348123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4354642" y="348123"/>
        <a:ext cx="347528" cy="475482"/>
      </dsp:txXfrm>
    </dsp:sp>
    <dsp:sp modelId="{C6C31AE1-8C76-47BF-AA1E-334754FA3AC9}">
      <dsp:nvSpPr>
        <dsp:cNvPr id="0" name=""/>
        <dsp:cNvSpPr/>
      </dsp:nvSpPr>
      <dsp:spPr>
        <a:xfrm>
          <a:off x="4644514" y="1500247"/>
          <a:ext cx="631870" cy="6318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/>
        </a:p>
      </dsp:txBody>
      <dsp:txXfrm>
        <a:off x="4786685" y="1500247"/>
        <a:ext cx="347528" cy="475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23C1B-7895-4249-A231-60F09B05D775}">
      <dsp:nvSpPr>
        <dsp:cNvPr id="0" name=""/>
        <dsp:cNvSpPr/>
      </dsp:nvSpPr>
      <dsp:spPr>
        <a:xfrm>
          <a:off x="0" y="317668"/>
          <a:ext cx="5711548" cy="649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80" tIns="312420" rIns="4432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7088188" algn="l"/>
            </a:tabLst>
          </a:pPr>
          <a:r>
            <a:rPr lang="it-IT" sz="1600" kern="1200" smtClean="0"/>
            <a:t>Nove investicije od 7 milijardi €</a:t>
          </a:r>
          <a:endParaRPr lang="en-GB" sz="1600" kern="1200" dirty="0"/>
        </a:p>
      </dsp:txBody>
      <dsp:txXfrm>
        <a:off x="0" y="317668"/>
        <a:ext cx="5711548" cy="649687"/>
      </dsp:txXfrm>
    </dsp:sp>
    <dsp:sp modelId="{4E19F563-735A-4BAC-81F1-287F2E42ECF9}">
      <dsp:nvSpPr>
        <dsp:cNvPr id="0" name=""/>
        <dsp:cNvSpPr/>
      </dsp:nvSpPr>
      <dsp:spPr>
        <a:xfrm>
          <a:off x="262993" y="89059"/>
          <a:ext cx="4285905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118" tIns="0" rIns="15111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/>
            <a:t>Investicije</a:t>
          </a:r>
          <a:endParaRPr lang="en-GB" sz="1500" b="1" kern="1200" dirty="0"/>
        </a:p>
      </dsp:txBody>
      <dsp:txXfrm>
        <a:off x="284609" y="110675"/>
        <a:ext cx="4242673" cy="399568"/>
      </dsp:txXfrm>
    </dsp:sp>
    <dsp:sp modelId="{5D54C06F-C101-416F-AECC-12F8C5BC86C5}">
      <dsp:nvSpPr>
        <dsp:cNvPr id="0" name=""/>
        <dsp:cNvSpPr/>
      </dsp:nvSpPr>
      <dsp:spPr>
        <a:xfrm>
          <a:off x="0" y="1262547"/>
          <a:ext cx="5711548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80" tIns="312420" rIns="4432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smtClean="0"/>
            <a:t>Povećanje hotelskog udjela (sa 13% na 18%) i povećanje kvalitete obiteljskog smještaja te smještaja u kampovima </a:t>
          </a:r>
          <a:endParaRPr lang="en-GB" sz="1600" kern="1200" dirty="0"/>
        </a:p>
      </dsp:txBody>
      <dsp:txXfrm>
        <a:off x="0" y="1262547"/>
        <a:ext cx="5711548" cy="1110375"/>
      </dsp:txXfrm>
    </dsp:sp>
    <dsp:sp modelId="{53C26899-7872-43DB-934A-3F99C344F01B}">
      <dsp:nvSpPr>
        <dsp:cNvPr id="0" name=""/>
        <dsp:cNvSpPr/>
      </dsp:nvSpPr>
      <dsp:spPr>
        <a:xfrm>
          <a:off x="285577" y="1041147"/>
          <a:ext cx="4285905" cy="44280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118" tIns="0" rIns="15111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smtClean="0"/>
            <a:t>Poboljšanje strukture i kvalitete smještaja</a:t>
          </a:r>
          <a:endParaRPr lang="en-GB" sz="1500" b="1" kern="1200" dirty="0"/>
        </a:p>
      </dsp:txBody>
      <dsp:txXfrm>
        <a:off x="307193" y="1062763"/>
        <a:ext cx="4242673" cy="399568"/>
      </dsp:txXfrm>
    </dsp:sp>
    <dsp:sp modelId="{0F3D88D7-DAAF-4F46-878E-27E69D59A6AF}">
      <dsp:nvSpPr>
        <dsp:cNvPr id="0" name=""/>
        <dsp:cNvSpPr/>
      </dsp:nvSpPr>
      <dsp:spPr>
        <a:xfrm>
          <a:off x="0" y="2720598"/>
          <a:ext cx="571154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80" tIns="312420" rIns="4432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Novih 20 – 22 tisuće direktnih i 10 tisuća indirektnih radnih mjesta</a:t>
          </a:r>
          <a:endParaRPr lang="en-GB" sz="1400" kern="1200" dirty="0"/>
        </a:p>
      </dsp:txBody>
      <dsp:txXfrm>
        <a:off x="0" y="2720598"/>
        <a:ext cx="5711548" cy="874125"/>
      </dsp:txXfrm>
    </dsp:sp>
    <dsp:sp modelId="{08C1FE86-2079-4A43-B7A7-576E22C672A9}">
      <dsp:nvSpPr>
        <dsp:cNvPr id="0" name=""/>
        <dsp:cNvSpPr/>
      </dsp:nvSpPr>
      <dsp:spPr>
        <a:xfrm>
          <a:off x="285577" y="2453922"/>
          <a:ext cx="4285945" cy="44280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118" tIns="0" rIns="15111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/>
            <a:t>Novo zapošljavanje</a:t>
          </a:r>
          <a:endParaRPr lang="en-GB" sz="1500" b="1" kern="1200" dirty="0"/>
        </a:p>
      </dsp:txBody>
      <dsp:txXfrm>
        <a:off x="307193" y="2475538"/>
        <a:ext cx="4242713" cy="399568"/>
      </dsp:txXfrm>
    </dsp:sp>
    <dsp:sp modelId="{D2737256-D500-4F6D-9354-62B79C02C8B6}">
      <dsp:nvSpPr>
        <dsp:cNvPr id="0" name=""/>
        <dsp:cNvSpPr/>
      </dsp:nvSpPr>
      <dsp:spPr>
        <a:xfrm>
          <a:off x="0" y="3851847"/>
          <a:ext cx="571154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280" tIns="312420" rIns="4432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14,3 milijardi € ukupne turističke potrošnje (12,5 </a:t>
          </a:r>
          <a:r>
            <a:rPr lang="hr-HR" sz="1600" kern="1200" dirty="0" err="1" smtClean="0"/>
            <a:t>mlrd</a:t>
          </a:r>
          <a:r>
            <a:rPr lang="hr-HR" sz="1600" kern="1200" dirty="0" smtClean="0"/>
            <a:t>. € inozemna) </a:t>
          </a:r>
          <a:endParaRPr lang="en-GB" sz="1600" kern="1200" dirty="0"/>
        </a:p>
      </dsp:txBody>
      <dsp:txXfrm>
        <a:off x="0" y="3851847"/>
        <a:ext cx="5711548" cy="874125"/>
      </dsp:txXfrm>
    </dsp:sp>
    <dsp:sp modelId="{8049C121-78AE-4415-8544-5FCB13D25939}">
      <dsp:nvSpPr>
        <dsp:cNvPr id="0" name=""/>
        <dsp:cNvSpPr/>
      </dsp:nvSpPr>
      <dsp:spPr>
        <a:xfrm>
          <a:off x="285577" y="3630447"/>
          <a:ext cx="4285905" cy="4428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1118" tIns="0" rIns="15111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smtClean="0"/>
            <a:t>Povećanje turističke potrošnje</a:t>
          </a:r>
          <a:endParaRPr lang="en-GB" sz="1500" b="1" kern="1200" dirty="0"/>
        </a:p>
      </dsp:txBody>
      <dsp:txXfrm>
        <a:off x="307193" y="3652063"/>
        <a:ext cx="4242673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A032B-AC06-490F-B217-5E242D48E210}">
      <dsp:nvSpPr>
        <dsp:cNvPr id="0" name=""/>
        <dsp:cNvSpPr/>
      </dsp:nvSpPr>
      <dsp:spPr>
        <a:xfrm>
          <a:off x="6760" y="1504536"/>
          <a:ext cx="1954834" cy="1049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Međuministarsko stručno vijeće za turizam</a:t>
          </a:r>
          <a:endParaRPr lang="hr-HR" sz="1800" kern="1200" dirty="0"/>
        </a:p>
      </dsp:txBody>
      <dsp:txXfrm>
        <a:off x="37503" y="1535279"/>
        <a:ext cx="1893348" cy="988148"/>
      </dsp:txXfrm>
    </dsp:sp>
    <dsp:sp modelId="{9E6FFCAE-3E65-447D-8884-2C432B5953BD}">
      <dsp:nvSpPr>
        <dsp:cNvPr id="0" name=""/>
        <dsp:cNvSpPr/>
      </dsp:nvSpPr>
      <dsp:spPr>
        <a:xfrm rot="18671553">
          <a:off x="1801128" y="1656394"/>
          <a:ext cx="940026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940026" y="192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247641" y="1652167"/>
        <a:ext cx="47001" cy="47001"/>
      </dsp:txXfrm>
    </dsp:sp>
    <dsp:sp modelId="{3522F26E-D42D-4778-B383-7531B9BDB3BF}">
      <dsp:nvSpPr>
        <dsp:cNvPr id="0" name=""/>
        <dsp:cNvSpPr/>
      </dsp:nvSpPr>
      <dsp:spPr>
        <a:xfrm>
          <a:off x="2580688" y="935049"/>
          <a:ext cx="1547733" cy="77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Osnovano 4.7.2013.</a:t>
          </a:r>
          <a:endParaRPr lang="hr-HR" sz="1800" kern="1200" dirty="0"/>
        </a:p>
      </dsp:txBody>
      <dsp:txXfrm>
        <a:off x="2603354" y="957715"/>
        <a:ext cx="1502401" cy="728534"/>
      </dsp:txXfrm>
    </dsp:sp>
    <dsp:sp modelId="{D48BFA39-0AE9-40CC-858F-2CDE2DC02D7F}">
      <dsp:nvSpPr>
        <dsp:cNvPr id="0" name=""/>
        <dsp:cNvSpPr/>
      </dsp:nvSpPr>
      <dsp:spPr>
        <a:xfrm rot="19457599">
          <a:off x="4056761" y="1080222"/>
          <a:ext cx="762416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762416" y="192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418909" y="1080435"/>
        <a:ext cx="38120" cy="38120"/>
      </dsp:txXfrm>
    </dsp:sp>
    <dsp:sp modelId="{1C85360D-9D33-4BA9-951F-FA07DFDE2C6C}">
      <dsp:nvSpPr>
        <dsp:cNvPr id="0" name=""/>
        <dsp:cNvSpPr/>
      </dsp:nvSpPr>
      <dsp:spPr>
        <a:xfrm>
          <a:off x="4747516" y="490075"/>
          <a:ext cx="1547733" cy="77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Suradnja među ministarstvima</a:t>
          </a:r>
          <a:endParaRPr lang="hr-HR" sz="1600" kern="1200" dirty="0"/>
        </a:p>
      </dsp:txBody>
      <dsp:txXfrm>
        <a:off x="4770182" y="512741"/>
        <a:ext cx="1502401" cy="728534"/>
      </dsp:txXfrm>
    </dsp:sp>
    <dsp:sp modelId="{A3A97E9F-B618-4705-BC09-C1B9370461C0}">
      <dsp:nvSpPr>
        <dsp:cNvPr id="0" name=""/>
        <dsp:cNvSpPr/>
      </dsp:nvSpPr>
      <dsp:spPr>
        <a:xfrm rot="2142401">
          <a:off x="4056761" y="1525196"/>
          <a:ext cx="762416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762416" y="192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418909" y="1525409"/>
        <a:ext cx="38120" cy="38120"/>
      </dsp:txXfrm>
    </dsp:sp>
    <dsp:sp modelId="{A3B85AC8-470B-4EA9-BCF3-EE3C32327552}">
      <dsp:nvSpPr>
        <dsp:cNvPr id="0" name=""/>
        <dsp:cNvSpPr/>
      </dsp:nvSpPr>
      <dsp:spPr>
        <a:xfrm>
          <a:off x="4747516" y="1380022"/>
          <a:ext cx="1547733" cy="77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Utvrđivanje aktivnosti i nositelja</a:t>
          </a:r>
          <a:endParaRPr lang="hr-HR" sz="1600" kern="1200" dirty="0"/>
        </a:p>
      </dsp:txBody>
      <dsp:txXfrm>
        <a:off x="4770182" y="1402688"/>
        <a:ext cx="1502401" cy="728534"/>
      </dsp:txXfrm>
    </dsp:sp>
    <dsp:sp modelId="{329A7BBD-E77E-4424-8CF1-F5AA10E288B9}">
      <dsp:nvSpPr>
        <dsp:cNvPr id="0" name=""/>
        <dsp:cNvSpPr/>
      </dsp:nvSpPr>
      <dsp:spPr>
        <a:xfrm rot="2723319">
          <a:off x="1830376" y="2323855"/>
          <a:ext cx="881530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881530" y="192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249103" y="2321089"/>
        <a:ext cx="44076" cy="44076"/>
      </dsp:txXfrm>
    </dsp:sp>
    <dsp:sp modelId="{4B581ACB-5E59-41DB-8623-44AD50BC0052}">
      <dsp:nvSpPr>
        <dsp:cNvPr id="0" name=""/>
        <dsp:cNvSpPr/>
      </dsp:nvSpPr>
      <dsp:spPr>
        <a:xfrm>
          <a:off x="2580688" y="2190149"/>
          <a:ext cx="1654434" cy="933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Vijećem predsjedava zamjenik ministra Daglas Koraca</a:t>
          </a:r>
          <a:endParaRPr lang="hr-HR" sz="1400" kern="1200" dirty="0"/>
        </a:p>
      </dsp:txBody>
      <dsp:txXfrm>
        <a:off x="2608029" y="2217490"/>
        <a:ext cx="1599752" cy="878825"/>
      </dsp:txXfrm>
    </dsp:sp>
    <dsp:sp modelId="{338C4628-A38F-434C-803C-4E750295BD48}">
      <dsp:nvSpPr>
        <dsp:cNvPr id="0" name=""/>
        <dsp:cNvSpPr/>
      </dsp:nvSpPr>
      <dsp:spPr>
        <a:xfrm>
          <a:off x="4235123" y="2637630"/>
          <a:ext cx="619093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619093" y="192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529193" y="2641425"/>
        <a:ext cx="30954" cy="30954"/>
      </dsp:txXfrm>
    </dsp:sp>
    <dsp:sp modelId="{190FC83D-674D-4702-9ADC-F4FECDF76D15}">
      <dsp:nvSpPr>
        <dsp:cNvPr id="0" name=""/>
        <dsp:cNvSpPr/>
      </dsp:nvSpPr>
      <dsp:spPr>
        <a:xfrm>
          <a:off x="4854217" y="2269969"/>
          <a:ext cx="1547733" cy="77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Praćenje izvršenja aktivnosti</a:t>
          </a:r>
          <a:endParaRPr lang="hr-HR" sz="1600" kern="1200" dirty="0"/>
        </a:p>
      </dsp:txBody>
      <dsp:txXfrm>
        <a:off x="4876883" y="2292635"/>
        <a:ext cx="1502401" cy="7285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A0012-E01F-4B82-85DB-2A366B8ADA83}">
      <dsp:nvSpPr>
        <dsp:cNvPr id="0" name=""/>
        <dsp:cNvSpPr/>
      </dsp:nvSpPr>
      <dsp:spPr>
        <a:xfrm>
          <a:off x="1617829" y="536895"/>
          <a:ext cx="3586861" cy="3586861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94BBA-71BB-483B-A5C2-69B011BFB071}">
      <dsp:nvSpPr>
        <dsp:cNvPr id="0" name=""/>
        <dsp:cNvSpPr/>
      </dsp:nvSpPr>
      <dsp:spPr>
        <a:xfrm>
          <a:off x="1617829" y="536895"/>
          <a:ext cx="3586861" cy="3586861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7C227-1EE1-46A0-AE59-8214DFBC3100}">
      <dsp:nvSpPr>
        <dsp:cNvPr id="0" name=""/>
        <dsp:cNvSpPr/>
      </dsp:nvSpPr>
      <dsp:spPr>
        <a:xfrm>
          <a:off x="1617829" y="536895"/>
          <a:ext cx="3586861" cy="3586861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0DA18-1C15-4387-97BE-8B02C4C88AC6}">
      <dsp:nvSpPr>
        <dsp:cNvPr id="0" name=""/>
        <dsp:cNvSpPr/>
      </dsp:nvSpPr>
      <dsp:spPr>
        <a:xfrm>
          <a:off x="1617829" y="536895"/>
          <a:ext cx="3586861" cy="3586861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F5803-8537-448C-8A97-232A76C65EFD}">
      <dsp:nvSpPr>
        <dsp:cNvPr id="0" name=""/>
        <dsp:cNvSpPr/>
      </dsp:nvSpPr>
      <dsp:spPr>
        <a:xfrm>
          <a:off x="1617829" y="536895"/>
          <a:ext cx="3586861" cy="3586861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B01DF-6DB8-47A7-A1AD-F47595F2D173}">
      <dsp:nvSpPr>
        <dsp:cNvPr id="0" name=""/>
        <dsp:cNvSpPr/>
      </dsp:nvSpPr>
      <dsp:spPr>
        <a:xfrm>
          <a:off x="2586227" y="1505293"/>
          <a:ext cx="1650066" cy="16500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smtClean="0"/>
            <a:t>Akcijski plan</a:t>
          </a:r>
          <a:endParaRPr lang="hr-HR" sz="2000" kern="1200" dirty="0"/>
        </a:p>
      </dsp:txBody>
      <dsp:txXfrm>
        <a:off x="2827874" y="1746940"/>
        <a:ext cx="1166772" cy="1166772"/>
      </dsp:txXfrm>
    </dsp:sp>
    <dsp:sp modelId="{415277A4-F25E-4ABC-9308-947E40981E51}">
      <dsp:nvSpPr>
        <dsp:cNvPr id="0" name=""/>
        <dsp:cNvSpPr/>
      </dsp:nvSpPr>
      <dsp:spPr>
        <a:xfrm>
          <a:off x="2487004" y="954"/>
          <a:ext cx="1848512" cy="1155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Djelovanje nositelja turističke politike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 </a:t>
          </a:r>
          <a:endParaRPr lang="hr-HR" sz="1600" kern="1200" dirty="0"/>
        </a:p>
      </dsp:txBody>
      <dsp:txXfrm>
        <a:off x="2757712" y="170107"/>
        <a:ext cx="1307096" cy="816740"/>
      </dsp:txXfrm>
    </dsp:sp>
    <dsp:sp modelId="{20010997-CECE-4A64-9E4E-13333096AD63}">
      <dsp:nvSpPr>
        <dsp:cNvPr id="0" name=""/>
        <dsp:cNvSpPr/>
      </dsp:nvSpPr>
      <dsp:spPr>
        <a:xfrm>
          <a:off x="4301125" y="1211452"/>
          <a:ext cx="1552486" cy="1155046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Podizanje konkurentnosti hrvatskog turizma</a:t>
          </a:r>
          <a:endParaRPr lang="hr-HR" sz="1300" kern="1200" dirty="0"/>
        </a:p>
      </dsp:txBody>
      <dsp:txXfrm>
        <a:off x="4528481" y="1380605"/>
        <a:ext cx="1097774" cy="816740"/>
      </dsp:txXfrm>
    </dsp:sp>
    <dsp:sp modelId="{1105CE06-E2B7-4DB4-B5A5-77CC4C1FE936}">
      <dsp:nvSpPr>
        <dsp:cNvPr id="0" name=""/>
        <dsp:cNvSpPr/>
      </dsp:nvSpPr>
      <dsp:spPr>
        <a:xfrm>
          <a:off x="3625359" y="3170079"/>
          <a:ext cx="1631225" cy="1155046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Učinkovito upravljanje destinacijskim proizvodom </a:t>
          </a:r>
        </a:p>
      </dsp:txBody>
      <dsp:txXfrm>
        <a:off x="3864246" y="3339232"/>
        <a:ext cx="1153451" cy="816740"/>
      </dsp:txXfrm>
    </dsp:sp>
    <dsp:sp modelId="{10EACBF7-58A0-4B92-96C0-9F2C53961B46}">
      <dsp:nvSpPr>
        <dsp:cNvPr id="0" name=""/>
        <dsp:cNvSpPr/>
      </dsp:nvSpPr>
      <dsp:spPr>
        <a:xfrm>
          <a:off x="1743230" y="3170079"/>
          <a:ext cx="1276638" cy="1155046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Povećanje kvalitete poslovanja</a:t>
          </a:r>
          <a:endParaRPr lang="hr-HR" sz="1400" kern="1200" dirty="0"/>
        </a:p>
      </dsp:txBody>
      <dsp:txXfrm>
        <a:off x="1930189" y="3339232"/>
        <a:ext cx="902720" cy="816740"/>
      </dsp:txXfrm>
    </dsp:sp>
    <dsp:sp modelId="{0B698D47-A8A9-4E50-B0B4-E44148F1FAF8}">
      <dsp:nvSpPr>
        <dsp:cNvPr id="0" name=""/>
        <dsp:cNvSpPr/>
      </dsp:nvSpPr>
      <dsp:spPr>
        <a:xfrm>
          <a:off x="987148" y="1211452"/>
          <a:ext cx="1516009" cy="115504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Uspostava strateških smjernica </a:t>
          </a:r>
          <a:endParaRPr lang="hr-HR" sz="1400" kern="1200" dirty="0"/>
        </a:p>
      </dsp:txBody>
      <dsp:txXfrm>
        <a:off x="1209162" y="1380605"/>
        <a:ext cx="1071981" cy="816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14B32-93B5-4814-B54C-F5525E0653C1}">
      <dsp:nvSpPr>
        <dsp:cNvPr id="0" name=""/>
        <dsp:cNvSpPr/>
      </dsp:nvSpPr>
      <dsp:spPr>
        <a:xfrm>
          <a:off x="5634" y="-22520"/>
          <a:ext cx="2772209" cy="4919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n-lt"/>
            </a:rPr>
            <a:t>IZRAĐENO/U TIJEKU</a:t>
          </a:r>
          <a:endParaRPr lang="hr-HR" sz="2200" kern="1200" dirty="0">
            <a:latin typeface="+mn-lt"/>
          </a:endParaRPr>
        </a:p>
      </dsp:txBody>
      <dsp:txXfrm>
        <a:off x="5634" y="-22520"/>
        <a:ext cx="2772209" cy="491991"/>
      </dsp:txXfrm>
    </dsp:sp>
    <dsp:sp modelId="{86F8B441-9AD4-4562-A206-621EF65F5E90}">
      <dsp:nvSpPr>
        <dsp:cNvPr id="0" name=""/>
        <dsp:cNvSpPr/>
      </dsp:nvSpPr>
      <dsp:spPr>
        <a:xfrm>
          <a:off x="53076" y="469471"/>
          <a:ext cx="2677325" cy="46115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kern="1200" dirty="0" smtClean="0">
              <a:latin typeface="Calibri" panose="020F0502020204030204" pitchFamily="34" charset="0"/>
            </a:rPr>
            <a:t> Izrada i provedba programa privatizacije poduzeća u većinskom državnom vlasništvu</a:t>
          </a:r>
          <a:endParaRPr lang="hr-HR" sz="1400" b="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b="0" kern="1200" dirty="0" smtClean="0">
              <a:latin typeface="+mn-lt"/>
            </a:rPr>
            <a:t> </a:t>
          </a:r>
          <a:r>
            <a:rPr lang="hr-HR" sz="1400" kern="1200" dirty="0" smtClean="0">
              <a:latin typeface="Calibri" panose="020F0502020204030204" pitchFamily="34" charset="0"/>
            </a:rPr>
            <a:t> Aktiviranje turistički interesantnih objekata/lokaliteta kojima upravlja DUUDI</a:t>
          </a:r>
          <a:endParaRPr lang="hr-HR" sz="1400" b="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b="0" kern="1200" dirty="0" smtClean="0">
              <a:latin typeface="+mn-lt"/>
            </a:rPr>
            <a:t> Preustrojh sustava turističkih zajednica</a:t>
          </a:r>
          <a:endParaRPr lang="hr-HR" sz="1400" b="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b="0" kern="1200" dirty="0" smtClean="0">
              <a:latin typeface="+mn-lt"/>
            </a:rPr>
            <a:t> Izrada Strateškog marketinškog plana</a:t>
          </a:r>
          <a:endParaRPr lang="hr-HR" sz="1400" b="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b="0" kern="1200" dirty="0" smtClean="0">
              <a:latin typeface="+mn-lt"/>
            </a:rPr>
            <a:t> </a:t>
          </a:r>
          <a:r>
            <a:rPr lang="hr-HR" sz="1400" b="1" kern="1200" dirty="0" smtClean="0">
              <a:latin typeface="+mn-lt"/>
            </a:rPr>
            <a:t>Izrada TSA i regionalnih TSA</a:t>
          </a:r>
          <a:endParaRPr lang="hr-HR" sz="1400" b="1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kern="1200" dirty="0" smtClean="0">
              <a:latin typeface="Calibri" panose="020F0502020204030204" pitchFamily="34" charset="0"/>
            </a:rPr>
            <a:t> Nacionalni program unapređenja malih obiteljskih hotela</a:t>
          </a:r>
          <a:endParaRPr lang="hr-HR" sz="1400" b="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kern="1200" dirty="0" smtClean="0">
              <a:latin typeface="Calibri" panose="020F0502020204030204" pitchFamily="34" charset="0"/>
            </a:rPr>
            <a:t> Nacionalni program unapređenja obiteljskog smještaja</a:t>
          </a:r>
          <a:endParaRPr lang="hr-HR" sz="1400" b="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kern="1200" dirty="0" smtClean="0">
              <a:latin typeface="Calibri" panose="020F0502020204030204" pitchFamily="34" charset="0"/>
            </a:rPr>
            <a:t> Programi uređenja i upravljanja morskim plažama</a:t>
          </a:r>
          <a:endParaRPr lang="hr-HR" sz="1400" b="0" kern="1200" dirty="0">
            <a:latin typeface="+mn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400" kern="1200" dirty="0" smtClean="0">
              <a:latin typeface="Calibri" panose="020F0502020204030204" pitchFamily="34" charset="0"/>
            </a:rPr>
            <a:t> Akcijski plan razvoja kongresne ponude</a:t>
          </a:r>
          <a:endParaRPr lang="hr-HR" sz="1400" b="0" kern="1200" dirty="0">
            <a:latin typeface="+mn-lt"/>
          </a:endParaRPr>
        </a:p>
      </dsp:txBody>
      <dsp:txXfrm>
        <a:off x="53076" y="469471"/>
        <a:ext cx="2677325" cy="4611599"/>
      </dsp:txXfrm>
    </dsp:sp>
    <dsp:sp modelId="{78CAAD5A-655B-4786-ACCE-77FADE6DE51B}">
      <dsp:nvSpPr>
        <dsp:cNvPr id="0" name=""/>
        <dsp:cNvSpPr/>
      </dsp:nvSpPr>
      <dsp:spPr>
        <a:xfrm>
          <a:off x="3157937" y="0"/>
          <a:ext cx="2674710" cy="491991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U IZRADI</a:t>
          </a:r>
          <a:endParaRPr lang="hr-HR" sz="2200" kern="1200" dirty="0"/>
        </a:p>
      </dsp:txBody>
      <dsp:txXfrm>
        <a:off x="3157937" y="0"/>
        <a:ext cx="2674710" cy="491991"/>
      </dsp:txXfrm>
    </dsp:sp>
    <dsp:sp modelId="{2AC6DFBD-291B-4A4E-AC30-6612EFDD97E6}">
      <dsp:nvSpPr>
        <dsp:cNvPr id="0" name=""/>
        <dsp:cNvSpPr/>
      </dsp:nvSpPr>
      <dsp:spPr>
        <a:xfrm>
          <a:off x="3157920" y="491991"/>
          <a:ext cx="2674710" cy="4566559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20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Calibri" panose="020F0502020204030204" pitchFamily="34" charset="0"/>
            </a:rPr>
            <a:t>Akcijski plan razvoja nautičkog turizma – yachting</a:t>
          </a:r>
          <a:endParaRPr lang="hr-HR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Calibri" panose="020F0502020204030204" pitchFamily="34" charset="0"/>
            </a:rPr>
            <a:t>Akcijski plan razvoja zdravstvenog turizma</a:t>
          </a:r>
          <a:endParaRPr lang="hr-HR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Calibri" panose="020F0502020204030204" pitchFamily="34" charset="0"/>
            </a:rPr>
            <a:t>Akcijski plan razvoja kulturnog turizma</a:t>
          </a:r>
          <a:endParaRPr lang="hr-HR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Calibri" panose="020F0502020204030204" pitchFamily="34" charset="0"/>
            </a:rPr>
            <a:t>Program razvoja cikloturizma</a:t>
          </a:r>
          <a:endParaRPr lang="hr-HR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Calibri" panose="020F0502020204030204" pitchFamily="34" charset="0"/>
            </a:rPr>
            <a:t>Nacionalni program cjeloživotnog učenja za djelatnike u turizmu</a:t>
          </a:r>
          <a:endParaRPr lang="hr-HR" sz="1600" kern="1200" dirty="0">
            <a:latin typeface="Calibri" panose="020F0502020204030204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500" kern="1200" dirty="0"/>
        </a:p>
      </dsp:txBody>
      <dsp:txXfrm>
        <a:off x="3157920" y="491991"/>
        <a:ext cx="2674710" cy="45665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E3E1E-DE7A-4ECC-B8E2-9744F57B08F5}">
      <dsp:nvSpPr>
        <dsp:cNvPr id="0" name=""/>
        <dsp:cNvSpPr/>
      </dsp:nvSpPr>
      <dsp:spPr>
        <a:xfrm>
          <a:off x="1944218" y="-80386"/>
          <a:ext cx="1912998" cy="1263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„Strategij</a:t>
          </a:r>
          <a:r>
            <a:rPr lang="hr-HR" sz="1300" kern="1200" dirty="0" smtClean="0"/>
            <a:t>a</a:t>
          </a:r>
          <a:r>
            <a:rPr lang="sv-SE" sz="1300" kern="1200" dirty="0" smtClean="0"/>
            <a:t> upravljanja i raspolaganja imovinom u vlasništvu RH“</a:t>
          </a:r>
          <a:r>
            <a:rPr lang="hr-HR" sz="1300" kern="1200" dirty="0" smtClean="0"/>
            <a:t> </a:t>
          </a:r>
          <a:endParaRPr lang="hr-HR" sz="1300" kern="1200" dirty="0"/>
        </a:p>
      </dsp:txBody>
      <dsp:txXfrm>
        <a:off x="1981228" y="-43376"/>
        <a:ext cx="1838978" cy="1189592"/>
      </dsp:txXfrm>
    </dsp:sp>
    <dsp:sp modelId="{564A2692-1137-419D-A52F-61112CC34396}">
      <dsp:nvSpPr>
        <dsp:cNvPr id="0" name=""/>
        <dsp:cNvSpPr/>
      </dsp:nvSpPr>
      <dsp:spPr>
        <a:xfrm rot="3600000">
          <a:off x="3233311" y="1809908"/>
          <a:ext cx="977459" cy="3281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>
        <a:off x="3331762" y="1875542"/>
        <a:ext cx="780557" cy="196903"/>
      </dsp:txXfrm>
    </dsp:sp>
    <dsp:sp modelId="{E641E224-FCEE-4106-A892-7D6D0C674B01}">
      <dsp:nvSpPr>
        <dsp:cNvPr id="0" name=""/>
        <dsp:cNvSpPr/>
      </dsp:nvSpPr>
      <dsp:spPr>
        <a:xfrm>
          <a:off x="3511629" y="2764763"/>
          <a:ext cx="1875268" cy="937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i="1" kern="1200" smtClean="0"/>
            <a:t>„Konačni prijedlog </a:t>
          </a:r>
          <a:r>
            <a:rPr lang="vi-VN" sz="1300" i="1" kern="1200" smtClean="0">
              <a:latin typeface="Calibri" panose="020F0502020204030204" pitchFamily="34" charset="0"/>
            </a:rPr>
            <a:t>Zakona o izvlaštenju i određivanju naknade</a:t>
          </a:r>
          <a:r>
            <a:rPr lang="hr-HR" sz="1300" i="1" kern="1200" smtClean="0">
              <a:latin typeface="Calibri" panose="020F0502020204030204" pitchFamily="34" charset="0"/>
            </a:rPr>
            <a:t>”  </a:t>
          </a:r>
          <a:r>
            <a:rPr lang="hr-HR" sz="1300" kern="1200" smtClean="0">
              <a:latin typeface="Calibri" panose="020F0502020204030204" pitchFamily="34" charset="0"/>
            </a:rPr>
            <a:t>– u saborskoj proceduri</a:t>
          </a:r>
          <a:endParaRPr lang="hr-HR" sz="1300" kern="1200" dirty="0"/>
        </a:p>
      </dsp:txBody>
      <dsp:txXfrm>
        <a:off x="3539091" y="2792225"/>
        <a:ext cx="1820344" cy="882710"/>
      </dsp:txXfrm>
    </dsp:sp>
    <dsp:sp modelId="{6F80DEB8-05FF-4381-B233-0F7A8076AB90}">
      <dsp:nvSpPr>
        <dsp:cNvPr id="0" name=""/>
        <dsp:cNvSpPr/>
      </dsp:nvSpPr>
      <dsp:spPr>
        <a:xfrm rot="10800000">
          <a:off x="2411987" y="3069494"/>
          <a:ext cx="977459" cy="3281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10800000">
        <a:off x="2510438" y="3135128"/>
        <a:ext cx="780557" cy="196903"/>
      </dsp:txXfrm>
    </dsp:sp>
    <dsp:sp modelId="{68D41C3F-8CD4-4536-88B5-73A86BFC3F5A}">
      <dsp:nvSpPr>
        <dsp:cNvPr id="0" name=""/>
        <dsp:cNvSpPr/>
      </dsp:nvSpPr>
      <dsp:spPr>
        <a:xfrm>
          <a:off x="414536" y="2764763"/>
          <a:ext cx="1875268" cy="937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„Plan </a:t>
          </a:r>
          <a:r>
            <a:rPr lang="hr-HR" sz="1300" kern="1200" smtClean="0"/>
            <a:t>upravljanja</a:t>
          </a:r>
          <a:r>
            <a:rPr lang="en-US" sz="1300" kern="1200" smtClean="0"/>
            <a:t> </a:t>
          </a:r>
          <a:r>
            <a:rPr lang="hr-HR" sz="1300" kern="1200" smtClean="0"/>
            <a:t>državnom</a:t>
          </a:r>
          <a:r>
            <a:rPr lang="en-US" sz="1300" kern="1200" smtClean="0"/>
            <a:t> </a:t>
          </a:r>
          <a:r>
            <a:rPr lang="hr-HR" sz="1300" kern="1200" smtClean="0"/>
            <a:t>imovinom</a:t>
          </a:r>
          <a:r>
            <a:rPr lang="en-US" sz="1300" kern="1200" smtClean="0"/>
            <a:t> u </a:t>
          </a:r>
          <a:r>
            <a:rPr lang="hr-HR" sz="1300" kern="1200" smtClean="0"/>
            <a:t>vlasništvu</a:t>
          </a:r>
          <a:r>
            <a:rPr lang="en-US" sz="1300" kern="1200" smtClean="0"/>
            <a:t> RH“</a:t>
          </a:r>
          <a:r>
            <a:rPr lang="hr-HR" sz="1300" kern="1200" smtClean="0"/>
            <a:t> </a:t>
          </a:r>
          <a:endParaRPr lang="hr-HR" sz="1300" kern="1200" dirty="0"/>
        </a:p>
      </dsp:txBody>
      <dsp:txXfrm>
        <a:off x="441998" y="2792225"/>
        <a:ext cx="1820344" cy="882710"/>
      </dsp:txXfrm>
    </dsp:sp>
    <dsp:sp modelId="{DF7ED036-6991-45FC-85F8-3F7FE0A392C7}">
      <dsp:nvSpPr>
        <dsp:cNvPr id="0" name=""/>
        <dsp:cNvSpPr/>
      </dsp:nvSpPr>
      <dsp:spPr>
        <a:xfrm rot="18000000">
          <a:off x="1590663" y="1809908"/>
          <a:ext cx="977459" cy="32817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>
        <a:off x="1689114" y="1875542"/>
        <a:ext cx="780557" cy="1969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939AD-C9CC-4095-A38A-808F2EAFEA8F}">
      <dsp:nvSpPr>
        <dsp:cNvPr id="0" name=""/>
        <dsp:cNvSpPr/>
      </dsp:nvSpPr>
      <dsp:spPr>
        <a:xfrm rot="5400000">
          <a:off x="3427257" y="-1159335"/>
          <a:ext cx="1436044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/>
            <a:t> 11 društava u većinskom državnom vlasništvu steklo je zakonske uvjete za otvaranje postupka </a:t>
          </a:r>
          <a:endParaRPr lang="hr-H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/>
            <a:t> 8 društava - sklopljene nagodbe pred mjerodavnim nagodbenim vijećem (od čega za 6 društva sklopljena i nagodba pred nadležnim trgovačkim sudom)</a:t>
          </a:r>
          <a:endParaRPr lang="hr-H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 od navedenih 8  društava za 6 je pronađen strateški partner </a:t>
          </a:r>
          <a:endParaRPr lang="hr-H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/>
            <a:t> 3 društva - obustavljen  postupak</a:t>
          </a:r>
          <a:endParaRPr lang="hr-HR" sz="1100" kern="1200" dirty="0"/>
        </a:p>
      </dsp:txBody>
      <dsp:txXfrm rot="-5400000">
        <a:off x="2194559" y="143465"/>
        <a:ext cx="3831338" cy="1295840"/>
      </dsp:txXfrm>
    </dsp:sp>
    <dsp:sp modelId="{56478C2E-3B0C-4F16-814D-191B3779B8C1}">
      <dsp:nvSpPr>
        <dsp:cNvPr id="0" name=""/>
        <dsp:cNvSpPr/>
      </dsp:nvSpPr>
      <dsp:spPr>
        <a:xfrm>
          <a:off x="29377" y="0"/>
          <a:ext cx="2194560" cy="15779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Zakon o financijskom poslovanju i predstečajnoj nagodbi </a:t>
          </a:r>
          <a:r>
            <a:rPr lang="hr-HR" sz="1200" kern="1200" dirty="0" smtClean="0"/>
            <a:t>(</a:t>
          </a:r>
          <a:r>
            <a:rPr lang="nn-NO" sz="1200" kern="1200" dirty="0" smtClean="0"/>
            <a:t>NN 108/12, 144/12, 81/13 i 112/13</a:t>
          </a:r>
          <a:r>
            <a:rPr lang="hr-HR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 dirty="0"/>
        </a:p>
      </dsp:txBody>
      <dsp:txXfrm>
        <a:off x="106408" y="77031"/>
        <a:ext cx="2040498" cy="1423925"/>
      </dsp:txXfrm>
    </dsp:sp>
    <dsp:sp modelId="{C3093949-D442-4379-B25C-703D17018392}">
      <dsp:nvSpPr>
        <dsp:cNvPr id="0" name=""/>
        <dsp:cNvSpPr/>
      </dsp:nvSpPr>
      <dsp:spPr>
        <a:xfrm rot="5400000">
          <a:off x="3514084" y="497552"/>
          <a:ext cx="1262390" cy="3901440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/>
            <a:t> Restrukturiranje društva Club Adriatic d.o.o. planirano kroz prodaju nekretnine Turističko naselje Baško Polje, a planirana je i privatizacija hotela Hrvatska (Baška Voda), te transformacija kampa Uvala Slana (Selce)</a:t>
          </a:r>
          <a:endParaRPr lang="hr-H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/>
            <a:t> 6.10.2014. g. objavljen Poziv za obvezujuće ponude za kupnju Turističko gnaseljea Baško Polje  </a:t>
          </a:r>
          <a:endParaRPr lang="hr-HR" sz="1100" kern="1200" dirty="0"/>
        </a:p>
      </dsp:txBody>
      <dsp:txXfrm rot="-5400000">
        <a:off x="2194560" y="1878702"/>
        <a:ext cx="3839815" cy="1139140"/>
      </dsp:txXfrm>
    </dsp:sp>
    <dsp:sp modelId="{250D4E58-1A3B-454B-95A5-313D086DF0C1}">
      <dsp:nvSpPr>
        <dsp:cNvPr id="0" name=""/>
        <dsp:cNvSpPr/>
      </dsp:nvSpPr>
      <dsp:spPr>
        <a:xfrm>
          <a:off x="0" y="1659278"/>
          <a:ext cx="2194560" cy="157798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Društva od posebnog interesa za RH</a:t>
          </a:r>
          <a:endParaRPr lang="hr-HR" sz="1600" kern="1200" dirty="0"/>
        </a:p>
      </dsp:txBody>
      <dsp:txXfrm>
        <a:off x="77031" y="1736309"/>
        <a:ext cx="2040498" cy="1423925"/>
      </dsp:txXfrm>
    </dsp:sp>
    <dsp:sp modelId="{1F21FCD0-95EB-4C70-B80E-2A6CD64D3A9F}">
      <dsp:nvSpPr>
        <dsp:cNvPr id="0" name=""/>
        <dsp:cNvSpPr/>
      </dsp:nvSpPr>
      <dsp:spPr>
        <a:xfrm rot="5400000">
          <a:off x="3514084" y="2154439"/>
          <a:ext cx="1262390" cy="3901440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100" kern="1200" dirty="0" smtClean="0"/>
            <a:t> Postupci u tijeku:  Imperial </a:t>
          </a:r>
          <a:r>
            <a:rPr lang="hr-HR" sz="1100" kern="1200" dirty="0" smtClean="0"/>
            <a:t>d.d; </a:t>
          </a:r>
          <a:r>
            <a:rPr lang="hr-HR" sz="1100" kern="1200" dirty="0" smtClean="0"/>
            <a:t>Maestral </a:t>
          </a:r>
          <a:r>
            <a:rPr lang="hr-HR" sz="1100" kern="1200" dirty="0" smtClean="0"/>
            <a:t>d.d; Plat d.d. </a:t>
          </a:r>
          <a:endParaRPr lang="hr-HR" sz="1100" kern="1200" dirty="0"/>
        </a:p>
      </dsp:txBody>
      <dsp:txXfrm rot="-5400000">
        <a:off x="2194560" y="3535589"/>
        <a:ext cx="3839815" cy="1139140"/>
      </dsp:txXfrm>
    </dsp:sp>
    <dsp:sp modelId="{B15A5FD8-BD9D-4CDB-860D-2552775FAE1B}">
      <dsp:nvSpPr>
        <dsp:cNvPr id="0" name=""/>
        <dsp:cNvSpPr/>
      </dsp:nvSpPr>
      <dsp:spPr>
        <a:xfrm>
          <a:off x="0" y="3316165"/>
          <a:ext cx="2194560" cy="157798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Društva iz turističkog portfelja</a:t>
          </a:r>
          <a:endParaRPr lang="hr-HR" sz="1600" kern="1200" dirty="0"/>
        </a:p>
      </dsp:txBody>
      <dsp:txXfrm>
        <a:off x="77031" y="3393196"/>
        <a:ext cx="2040498" cy="14239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7AC2D-0D0B-4283-885B-B7F27811C9F2}">
      <dsp:nvSpPr>
        <dsp:cNvPr id="0" name=""/>
        <dsp:cNvSpPr/>
      </dsp:nvSpPr>
      <dsp:spPr>
        <a:xfrm rot="5400000">
          <a:off x="2658575" y="-44584"/>
          <a:ext cx="1707904" cy="179834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Poziv za iskazivanjem interesa</a:t>
          </a:r>
          <a:endParaRPr lang="hr-HR" sz="1400" b="1" kern="1200" dirty="0"/>
        </a:p>
      </dsp:txBody>
      <dsp:txXfrm rot="-5400000">
        <a:off x="2913080" y="285286"/>
        <a:ext cx="1198894" cy="1138602"/>
      </dsp:txXfrm>
    </dsp:sp>
    <dsp:sp modelId="{CE9F9A5F-24FD-4387-BDAF-BB9CC3194E67}">
      <dsp:nvSpPr>
        <dsp:cNvPr id="0" name=""/>
        <dsp:cNvSpPr/>
      </dsp:nvSpPr>
      <dsp:spPr>
        <a:xfrm>
          <a:off x="4300554" y="342215"/>
          <a:ext cx="1906021" cy="102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 Rixos grupa;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 Valamar; </a:t>
          </a:r>
          <a:endParaRPr lang="hr-HR" sz="1600" kern="1200" dirty="0"/>
        </a:p>
      </dsp:txBody>
      <dsp:txXfrm>
        <a:off x="4300554" y="342215"/>
        <a:ext cx="1906021" cy="1024742"/>
      </dsp:txXfrm>
    </dsp:sp>
    <dsp:sp modelId="{71CD324C-72EC-46F8-89C1-B48AC9539C86}">
      <dsp:nvSpPr>
        <dsp:cNvPr id="0" name=""/>
        <dsp:cNvSpPr/>
      </dsp:nvSpPr>
      <dsp:spPr>
        <a:xfrm rot="5400000">
          <a:off x="1053828" y="111648"/>
          <a:ext cx="1707904" cy="148587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1396391" y="266782"/>
        <a:ext cx="1022778" cy="1175608"/>
      </dsp:txXfrm>
    </dsp:sp>
    <dsp:sp modelId="{DCDCF1C8-B54A-47E8-A86C-A50187405202}">
      <dsp:nvSpPr>
        <dsp:cNvPr id="0" name=""/>
        <dsp:cNvSpPr/>
      </dsp:nvSpPr>
      <dsp:spPr>
        <a:xfrm rot="5400000">
          <a:off x="1851597" y="1581026"/>
          <a:ext cx="1707904" cy="1485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Kupari</a:t>
          </a:r>
          <a:endParaRPr lang="hr-HR" sz="2000" b="1" kern="1200" dirty="0"/>
        </a:p>
      </dsp:txBody>
      <dsp:txXfrm rot="-5400000">
        <a:off x="2194160" y="1736160"/>
        <a:ext cx="1022778" cy="1175608"/>
      </dsp:txXfrm>
    </dsp:sp>
    <dsp:sp modelId="{1038131F-04FE-4D37-A495-3D3F07BC7ED5}">
      <dsp:nvSpPr>
        <dsp:cNvPr id="0" name=""/>
        <dsp:cNvSpPr/>
      </dsp:nvSpPr>
      <dsp:spPr>
        <a:xfrm>
          <a:off x="58119" y="1791884"/>
          <a:ext cx="1844536" cy="102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Avenue Grupa;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Karisma Hotels Adriatic; </a:t>
          </a:r>
          <a:endParaRPr lang="hr-HR" sz="1600" kern="1200" dirty="0"/>
        </a:p>
      </dsp:txBody>
      <dsp:txXfrm>
        <a:off x="58119" y="1791884"/>
        <a:ext cx="1844536" cy="1024742"/>
      </dsp:txXfrm>
    </dsp:sp>
    <dsp:sp modelId="{ECB3A76A-354A-4EDD-B826-9A69A157ABDF}">
      <dsp:nvSpPr>
        <dsp:cNvPr id="0" name=""/>
        <dsp:cNvSpPr/>
      </dsp:nvSpPr>
      <dsp:spPr>
        <a:xfrm rot="5400000">
          <a:off x="3457874" y="1561317"/>
          <a:ext cx="1707904" cy="148587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3800437" y="1716451"/>
        <a:ext cx="1022778" cy="1175608"/>
      </dsp:txXfrm>
    </dsp:sp>
    <dsp:sp modelId="{58C1ADDB-6AFD-4A31-B8A8-3E75634D368C}">
      <dsp:nvSpPr>
        <dsp:cNvPr id="0" name=""/>
        <dsp:cNvSpPr/>
      </dsp:nvSpPr>
      <dsp:spPr>
        <a:xfrm rot="5400000">
          <a:off x="2658575" y="2936388"/>
          <a:ext cx="1707904" cy="163507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Uskoro poziv za obvezujuće ponude</a:t>
          </a:r>
          <a:endParaRPr lang="hr-HR" sz="1400" b="1" kern="1200" dirty="0"/>
        </a:p>
      </dsp:txBody>
      <dsp:txXfrm rot="-5400000">
        <a:off x="2961692" y="3178554"/>
        <a:ext cx="1101669" cy="1150742"/>
      </dsp:txXfrm>
    </dsp:sp>
    <dsp:sp modelId="{7E2CABE5-23E0-4DFA-8577-F45F498E1596}">
      <dsp:nvSpPr>
        <dsp:cNvPr id="0" name=""/>
        <dsp:cNvSpPr/>
      </dsp:nvSpPr>
      <dsp:spPr>
        <a:xfrm>
          <a:off x="4300554" y="3241554"/>
          <a:ext cx="1906021" cy="102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Titan nekretnine;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Braniteljska zadruga Mir </a:t>
          </a:r>
          <a:endParaRPr lang="hr-HR" sz="1600" kern="1200" dirty="0"/>
        </a:p>
      </dsp:txBody>
      <dsp:txXfrm>
        <a:off x="4300554" y="3241554"/>
        <a:ext cx="1906021" cy="1024742"/>
      </dsp:txXfrm>
    </dsp:sp>
    <dsp:sp modelId="{BC105B8A-2823-48A5-A3F5-78E65C971E9B}">
      <dsp:nvSpPr>
        <dsp:cNvPr id="0" name=""/>
        <dsp:cNvSpPr/>
      </dsp:nvSpPr>
      <dsp:spPr>
        <a:xfrm rot="5400000">
          <a:off x="1174952" y="3046001"/>
          <a:ext cx="1465655" cy="141584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 rot="-5400000">
        <a:off x="1431821" y="3261222"/>
        <a:ext cx="951917" cy="985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C052-FBD9-4CE0-922C-854EB906A683}" type="datetimeFigureOut">
              <a:rPr lang="hr-HR" smtClean="0"/>
              <a:t>17.11.2014.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C532-0848-47EA-B78E-CAC4FC5B5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32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9062D-7125-42DC-8290-8825ABFF68B9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0274-906F-46B9-B51C-7554D7B3DE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06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1</a:t>
            </a:fld>
            <a:endParaRPr lang="hr-H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E9EB7-F98F-4429-9D50-D23C3DCE0CF1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3C94-735A-43CB-80FF-A061241BC829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7855F-203D-43A9-8136-97E87BA4D9B2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16</a:t>
            </a:fld>
            <a:endParaRPr lang="hr-H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06CAF-DD3D-48E3-BDB6-511F09FB3D84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>
                <a:solidFill>
                  <a:prstClr val="black"/>
                </a:solidFill>
              </a:rPr>
              <a:pPr/>
              <a:t>20</a:t>
            </a:fld>
            <a:endParaRPr lang="hr-H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2</a:t>
            </a:fld>
            <a:endParaRPr lang="hr-H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>
                <a:solidFill>
                  <a:prstClr val="black"/>
                </a:solidFill>
              </a:rPr>
              <a:pPr/>
              <a:t>21</a:t>
            </a:fld>
            <a:endParaRPr lang="hr-H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7DF3E-E8BD-421A-8A91-AE5A497FF82E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0274-906F-46B9-B51C-7554D7B3DED2}" type="slidenum">
              <a:rPr lang="hr-HR" smtClean="0">
                <a:solidFill>
                  <a:prstClr val="black"/>
                </a:solidFill>
              </a:rPr>
              <a:pPr/>
              <a:t>8</a:t>
            </a:fld>
            <a:endParaRPr lang="hr-H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53C94-735A-43CB-80FF-A061241BC829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F444-D7C9-496C-8CE3-DECDB74E4860}" type="datetimeFigureOut">
              <a:rPr lang="hr-HR" smtClean="0"/>
              <a:pPr/>
              <a:t>17.11.2014.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748E-7176-4F1C-98F8-17EBF3D9749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6.png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6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6.png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21.jpe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6.png"/><Relationship Id="rId9" Type="http://schemas.microsoft.com/office/2007/relationships/diagramDrawing" Target="../diagrams/drawin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6.png"/><Relationship Id="rId9" Type="http://schemas.microsoft.com/office/2007/relationships/diagramDrawing" Target="../diagrams/drawin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diagramColors" Target="../diagrams/colors17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6.xml"/><Relationship Id="rId12" Type="http://schemas.openxmlformats.org/officeDocument/2006/relationships/diagramQuickStyle" Target="../diagrams/quickStyl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11" Type="http://schemas.openxmlformats.org/officeDocument/2006/relationships/diagramLayout" Target="../diagrams/layout17.xml"/><Relationship Id="rId5" Type="http://schemas.openxmlformats.org/officeDocument/2006/relationships/diagramData" Target="../diagrams/data16.xml"/><Relationship Id="rId10" Type="http://schemas.openxmlformats.org/officeDocument/2006/relationships/diagramData" Target="../diagrams/data17.xml"/><Relationship Id="rId4" Type="http://schemas.openxmlformats.org/officeDocument/2006/relationships/image" Target="../media/image6.png"/><Relationship Id="rId9" Type="http://schemas.microsoft.com/office/2007/relationships/diagramDrawing" Target="../diagrams/drawing16.xml"/><Relationship Id="rId14" Type="http://schemas.microsoft.com/office/2007/relationships/diagramDrawing" Target="../diagrams/drawin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13" Type="http://schemas.openxmlformats.org/officeDocument/2006/relationships/diagramColors" Target="../diagrams/colors19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8.xml"/><Relationship Id="rId12" Type="http://schemas.openxmlformats.org/officeDocument/2006/relationships/diagramQuickStyle" Target="../diagrams/quickStyl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11" Type="http://schemas.openxmlformats.org/officeDocument/2006/relationships/diagramLayout" Target="../diagrams/layout19.xml"/><Relationship Id="rId5" Type="http://schemas.openxmlformats.org/officeDocument/2006/relationships/diagramData" Target="../diagrams/data18.xml"/><Relationship Id="rId10" Type="http://schemas.openxmlformats.org/officeDocument/2006/relationships/diagramData" Target="../diagrams/data19.xml"/><Relationship Id="rId4" Type="http://schemas.openxmlformats.org/officeDocument/2006/relationships/image" Target="../media/image6.png"/><Relationship Id="rId9" Type="http://schemas.microsoft.com/office/2007/relationships/diagramDrawing" Target="../diagrams/drawing18.xml"/><Relationship Id="rId14" Type="http://schemas.microsoft.com/office/2007/relationships/diagramDrawing" Target="../diagrams/drawin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6.png"/><Relationship Id="rId9" Type="http://schemas.microsoft.com/office/2007/relationships/diagramDrawing" Target="../diagrams/drawing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6.png"/><Relationship Id="rId9" Type="http://schemas.microsoft.com/office/2007/relationships/diagramDrawing" Target="../diagrams/drawing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6.png"/><Relationship Id="rId9" Type="http://schemas.microsoft.com/office/2007/relationships/diagramDrawing" Target="../diagrams/drawin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6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6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zagr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27784" y="2636912"/>
            <a:ext cx="6408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900" b="1" dirty="0" smtClean="0">
                <a:solidFill>
                  <a:srgbClr val="00518E"/>
                </a:solidFill>
              </a:rPr>
              <a:t>STRATEGIJA RAZVOJA TURIZMA REPUBLIKE HRVATSKE DO 2020. g.             </a:t>
            </a:r>
            <a:r>
              <a:rPr lang="hr-HR" sz="2400" b="1" dirty="0" smtClean="0">
                <a:solidFill>
                  <a:srgbClr val="00518E"/>
                </a:solidFill>
              </a:rPr>
              <a:t>- provedba mjera turističke politike -</a:t>
            </a:r>
            <a:endParaRPr lang="hr-HR" sz="2400" b="1" dirty="0">
              <a:solidFill>
                <a:srgbClr val="00518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5896" y="5949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4783"/>
                </a:solidFill>
              </a:rPr>
              <a:t>Ministarstvo turizma, Zagreb</a:t>
            </a:r>
          </a:p>
          <a:p>
            <a:pPr algn="ctr"/>
            <a:r>
              <a:rPr lang="hr-HR" dirty="0" smtClean="0">
                <a:solidFill>
                  <a:srgbClr val="004783"/>
                </a:solidFill>
              </a:rPr>
              <a:t>Listopad 2014.</a:t>
            </a:r>
            <a:endParaRPr lang="hr-HR" dirty="0">
              <a:solidFill>
                <a:srgbClr val="004783"/>
              </a:solidFill>
            </a:endParaRPr>
          </a:p>
        </p:txBody>
      </p:sp>
      <p:pic>
        <p:nvPicPr>
          <p:cNvPr id="7" name="Picture 2" descr="C:\Users\dtrnka\Desktop\MINT i Strategija\Strategija\Strategija  LOGO 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79" y="4077072"/>
            <a:ext cx="211652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kopacki_r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7375176"/>
              </p:ext>
            </p:extLst>
          </p:nvPr>
        </p:nvGraphicFramePr>
        <p:xfrm>
          <a:off x="2771800" y="1772816"/>
          <a:ext cx="62646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2" y="332656"/>
            <a:ext cx="6516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4783"/>
                </a:solidFill>
                <a:latin typeface="+mj-lt"/>
              </a:rPr>
              <a:t>3</a:t>
            </a:r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. Investicije – </a:t>
            </a:r>
            <a:r>
              <a:rPr lang="hr-HR" sz="2400" b="1" dirty="0" smtClean="0">
                <a:solidFill>
                  <a:srgbClr val="004783"/>
                </a:solidFill>
                <a:latin typeface="+mj-lt"/>
              </a:rPr>
              <a:t>stavljanje državne imovine u funkciju turizma</a:t>
            </a:r>
            <a:endParaRPr lang="hr-HR" sz="2800" b="1" dirty="0">
              <a:solidFill>
                <a:srgbClr val="0047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6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99792" y="332656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4783"/>
                </a:solidFill>
                <a:latin typeface="+mj-lt"/>
              </a:rPr>
              <a:t>3</a:t>
            </a:r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. Investicije - </a:t>
            </a:r>
            <a:r>
              <a:rPr lang="hr-HR" sz="2400" b="1" dirty="0" smtClean="0">
                <a:solidFill>
                  <a:srgbClr val="004783"/>
                </a:solidFill>
                <a:latin typeface="+mj-lt"/>
              </a:rPr>
              <a:t>privatizacija</a:t>
            </a:r>
            <a:endParaRPr lang="hr-HR" sz="2800" b="1" dirty="0">
              <a:solidFill>
                <a:srgbClr val="004783"/>
              </a:solidFill>
              <a:latin typeface="+mj-lt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36548579"/>
              </p:ext>
            </p:extLst>
          </p:nvPr>
        </p:nvGraphicFramePr>
        <p:xfrm>
          <a:off x="1403648" y="1281481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Rectangle 14"/>
          <p:cNvSpPr/>
          <p:nvPr/>
        </p:nvSpPr>
        <p:spPr>
          <a:xfrm>
            <a:off x="611560" y="1871000"/>
            <a:ext cx="1906021" cy="102474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ounded Rectangle 3"/>
          <p:cNvSpPr/>
          <p:nvPr/>
        </p:nvSpPr>
        <p:spPr>
          <a:xfrm>
            <a:off x="6182417" y="4391967"/>
            <a:ext cx="2880320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400" b="1" dirty="0" smtClean="0"/>
          </a:p>
          <a:p>
            <a:pPr algn="ctr"/>
            <a:r>
              <a:rPr lang="hr-HR" sz="1400" b="1" dirty="0" smtClean="0"/>
              <a:t>CERP</a:t>
            </a:r>
            <a:r>
              <a:rPr lang="hr-HR" sz="1400" dirty="0" smtClean="0"/>
              <a:t> </a:t>
            </a:r>
            <a:r>
              <a:rPr lang="hr-HR" sz="1400" dirty="0" smtClean="0"/>
              <a:t>u prvom krugu </a:t>
            </a:r>
            <a:r>
              <a:rPr lang="vi-VN" sz="1400" dirty="0" smtClean="0"/>
              <a:t>zaprimio </a:t>
            </a:r>
            <a:r>
              <a:rPr lang="vi-VN" sz="1400" dirty="0"/>
              <a:t>čak 57 pisama interesa međunarodnih i domaćih </a:t>
            </a:r>
            <a:r>
              <a:rPr lang="vi-VN" sz="1400" dirty="0" smtClean="0"/>
              <a:t>ponuditelja</a:t>
            </a:r>
            <a:r>
              <a:rPr lang="hr-HR" sz="1400" dirty="0" smtClean="0"/>
              <a:t> </a:t>
            </a:r>
            <a:r>
              <a:rPr lang="vi-VN" sz="1400" dirty="0" smtClean="0"/>
              <a:t>za </a:t>
            </a:r>
            <a:r>
              <a:rPr lang="vi-VN" sz="1400" dirty="0"/>
              <a:t>kupnju dionica četiri trgovačka društva u državnom vlasništvu</a:t>
            </a:r>
            <a:r>
              <a:rPr lang="hr-HR" sz="1400" dirty="0"/>
              <a:t> </a:t>
            </a:r>
            <a:r>
              <a:rPr lang="vi-VN" sz="1400" dirty="0"/>
              <a:t>- hotelskih kuća </a:t>
            </a:r>
            <a:r>
              <a:rPr lang="vi-VN" sz="1400" b="1" dirty="0"/>
              <a:t>Maestral, Plat, Imperial-Rab </a:t>
            </a:r>
            <a:r>
              <a:rPr lang="vi-VN" sz="1400" dirty="0"/>
              <a:t>te brodara Jadroplov</a:t>
            </a:r>
            <a:endParaRPr lang="hr-HR" sz="1400" dirty="0"/>
          </a:p>
          <a:p>
            <a:pPr algn="ctr"/>
            <a:endParaRPr lang="hr-HR" dirty="0"/>
          </a:p>
        </p:txBody>
      </p:sp>
      <p:sp>
        <p:nvSpPr>
          <p:cNvPr id="5" name="Left-Up Arrow 4"/>
          <p:cNvSpPr/>
          <p:nvPr/>
        </p:nvSpPr>
        <p:spPr>
          <a:xfrm rot="16200000">
            <a:off x="6822251" y="2582904"/>
            <a:ext cx="1260139" cy="1296146"/>
          </a:xfrm>
          <a:prstGeom prst="lef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1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z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28691278"/>
              </p:ext>
            </p:extLst>
          </p:nvPr>
        </p:nvGraphicFramePr>
        <p:xfrm>
          <a:off x="2987824" y="1772816"/>
          <a:ext cx="59766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2" y="332656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4783"/>
                </a:solidFill>
                <a:latin typeface="+mj-lt"/>
              </a:rPr>
              <a:t>3</a:t>
            </a:r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. Investicije</a:t>
            </a:r>
            <a:endParaRPr lang="hr-HR" sz="2800" b="1" dirty="0">
              <a:solidFill>
                <a:srgbClr val="0047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73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3" descr="z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1565275"/>
            <a:ext cx="51847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r>
              <a:rPr lang="hr-HR" sz="2000" b="1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 pitchFamily="34" charset="0"/>
              <a:buChar char="•"/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-"/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-"/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Tx/>
              <a:buChar char="-"/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hr-HR" sz="2000" b="1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699792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ight Arrow 7"/>
          <p:cNvSpPr/>
          <p:nvPr/>
        </p:nvSpPr>
        <p:spPr>
          <a:xfrm>
            <a:off x="3392488" y="5402263"/>
            <a:ext cx="2195512" cy="141446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b="1" dirty="0">
                <a:solidFill>
                  <a:srgbClr val="004783"/>
                </a:solidFill>
              </a:rPr>
              <a:t>2014. godina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792" y="332656"/>
            <a:ext cx="651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4783"/>
                </a:solidFill>
                <a:latin typeface="+mj-lt"/>
              </a:rPr>
              <a:t>3</a:t>
            </a:r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. Investicije - </a:t>
            </a:r>
            <a:r>
              <a:rPr lang="hr-HR" sz="2400" b="1" dirty="0" smtClean="0">
                <a:solidFill>
                  <a:srgbClr val="004783"/>
                </a:solidFill>
                <a:latin typeface="+mj-lt"/>
              </a:rPr>
              <a:t>privatizacija i restrukturiranje turističkih poduzeća </a:t>
            </a:r>
            <a:r>
              <a:rPr lang="hr-HR" sz="2400" b="1" dirty="0">
                <a:solidFill>
                  <a:srgbClr val="004783"/>
                </a:solidFill>
                <a:latin typeface="+mj-lt"/>
              </a:rPr>
              <a:t>u državnom vlasništvu</a:t>
            </a:r>
            <a:r>
              <a:rPr lang="hr-HR" sz="2800" b="1" dirty="0">
                <a:solidFill>
                  <a:srgbClr val="004783"/>
                </a:solidFill>
                <a:latin typeface="+mj-lt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5996554" y="5551413"/>
            <a:ext cx="2304256" cy="1076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hr-HR" altLang="sr-Latn-RS" b="1" dirty="0">
                <a:solidFill>
                  <a:srgbClr val="004783"/>
                </a:solidFill>
                <a:latin typeface="Arial" charset="0"/>
              </a:rPr>
              <a:t>Katalog investicija</a:t>
            </a:r>
            <a:r>
              <a:rPr lang="hr-HR" altLang="sr-Latn-RS" sz="2400" b="1" dirty="0">
                <a:solidFill>
                  <a:srgbClr val="004783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1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z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2771775" y="404813"/>
            <a:ext cx="60483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sz="3000" b="1">
              <a:solidFill>
                <a:srgbClr val="004783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sz="2500">
              <a:solidFill>
                <a:srgbClr val="004783"/>
              </a:solidFill>
              <a:latin typeface="Arial" charset="0"/>
            </a:endParaRPr>
          </a:p>
        </p:txBody>
      </p:sp>
      <p:pic>
        <p:nvPicPr>
          <p:cNvPr id="7172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Callout 9"/>
          <p:cNvSpPr/>
          <p:nvPr/>
        </p:nvSpPr>
        <p:spPr>
          <a:xfrm>
            <a:off x="3833664" y="4565960"/>
            <a:ext cx="4248472" cy="1800200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altLang="sr-Latn-RS" b="1" dirty="0">
                <a:solidFill>
                  <a:srgbClr val="004783"/>
                </a:solidFill>
                <a:latin typeface="Arial" charset="0"/>
              </a:rPr>
              <a:t>CILJ</a:t>
            </a:r>
            <a:r>
              <a:rPr lang="hr-HR" altLang="sr-Latn-RS" dirty="0">
                <a:solidFill>
                  <a:srgbClr val="004783"/>
                </a:solidFill>
                <a:latin typeface="Arial" charset="0"/>
              </a:rPr>
              <a:t>: usuglašavanje s novom regulativom; povećanje konkurentnosti </a:t>
            </a:r>
            <a:r>
              <a:rPr lang="hr-HR" altLang="sr-Latn-RS" dirty="0" smtClean="0">
                <a:solidFill>
                  <a:srgbClr val="004783"/>
                </a:solidFill>
                <a:latin typeface="Arial" charset="0"/>
              </a:rPr>
              <a:t>hrvatskog turizma</a:t>
            </a:r>
            <a:endParaRPr lang="hr-HR" altLang="sr-Latn-RS" dirty="0">
              <a:solidFill>
                <a:srgbClr val="004783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32656"/>
            <a:ext cx="651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4. Zakonodavni okvir – </a:t>
            </a:r>
            <a:r>
              <a:rPr lang="hr-HR" sz="2400" b="1" dirty="0" smtClean="0">
                <a:solidFill>
                  <a:srgbClr val="004783"/>
                </a:solidFill>
                <a:latin typeface="+mj-lt"/>
              </a:rPr>
              <a:t>u nadležnosti MINT-a</a:t>
            </a:r>
            <a:endParaRPr lang="hr-HR" sz="2800" b="1" dirty="0">
              <a:solidFill>
                <a:srgbClr val="004783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59789" y="2372544"/>
            <a:ext cx="1891626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Zakon o boravišnoj pristojbi</a:t>
            </a:r>
            <a:endParaRPr lang="hr-HR" dirty="0"/>
          </a:p>
        </p:txBody>
      </p:sp>
      <p:sp>
        <p:nvSpPr>
          <p:cNvPr id="16" name="Rounded Rectangle 15"/>
          <p:cNvSpPr/>
          <p:nvPr/>
        </p:nvSpPr>
        <p:spPr>
          <a:xfrm>
            <a:off x="4868732" y="1263650"/>
            <a:ext cx="185446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Zakon o turističkim zajednicama</a:t>
            </a:r>
            <a:endParaRPr lang="hr-HR" dirty="0"/>
          </a:p>
        </p:txBody>
      </p:sp>
      <p:sp>
        <p:nvSpPr>
          <p:cNvPr id="17" name="Rounded Rectangle 16"/>
          <p:cNvSpPr/>
          <p:nvPr/>
        </p:nvSpPr>
        <p:spPr>
          <a:xfrm>
            <a:off x="6547392" y="2372544"/>
            <a:ext cx="2016224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Zakon o ugostiteljskoj djelatnosti</a:t>
            </a:r>
            <a:endParaRPr lang="hr-HR" dirty="0"/>
          </a:p>
        </p:txBody>
      </p:sp>
      <p:sp>
        <p:nvSpPr>
          <p:cNvPr id="18" name="Rounded Rectangle 17"/>
          <p:cNvSpPr/>
          <p:nvPr/>
        </p:nvSpPr>
        <p:spPr>
          <a:xfrm>
            <a:off x="6567807" y="3717032"/>
            <a:ext cx="1975393" cy="11111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Zakon o pružanju usluga u turizmu</a:t>
            </a:r>
            <a:endParaRPr lang="hr-HR" dirty="0"/>
          </a:p>
        </p:txBody>
      </p:sp>
      <p:sp>
        <p:nvSpPr>
          <p:cNvPr id="12" name="Rounded Rectangle 11"/>
          <p:cNvSpPr/>
          <p:nvPr/>
        </p:nvSpPr>
        <p:spPr>
          <a:xfrm>
            <a:off x="3117906" y="3717032"/>
            <a:ext cx="1975393" cy="11111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Zakon o turističkom zemljištu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49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34153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4783"/>
                </a:solidFill>
                <a:latin typeface="+mj-lt"/>
              </a:rPr>
              <a:t>4</a:t>
            </a:r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. Zakonodavni okvir - preustroj </a:t>
            </a:r>
            <a:r>
              <a:rPr lang="hr-HR" sz="2800" b="1" dirty="0">
                <a:solidFill>
                  <a:srgbClr val="004783"/>
                </a:solidFill>
                <a:latin typeface="+mj-lt"/>
              </a:rPr>
              <a:t>sustava turističkih zajednica </a:t>
            </a:r>
          </a:p>
        </p:txBody>
      </p:sp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887924" y="1310034"/>
            <a:ext cx="3456384" cy="14132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Zakon o turističkim zajednicama i promicanju hrvatskog turizma</a:t>
            </a:r>
            <a:endParaRPr lang="hr-HR" dirty="0"/>
          </a:p>
        </p:txBody>
      </p:sp>
      <p:sp>
        <p:nvSpPr>
          <p:cNvPr id="3" name="Chevron 2"/>
          <p:cNvSpPr/>
          <p:nvPr/>
        </p:nvSpPr>
        <p:spPr>
          <a:xfrm rot="5400000">
            <a:off x="5385611" y="2830143"/>
            <a:ext cx="432048" cy="36004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9457" y="3254208"/>
            <a:ext cx="3204356" cy="1476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latin typeface="Calibri" panose="020F0502020204030204" pitchFamily="34" charset="0"/>
              </a:rPr>
              <a:t>P</a:t>
            </a:r>
            <a:r>
              <a:rPr lang="hr-HR" sz="1600" dirty="0" smtClean="0">
                <a:latin typeface="Calibri" panose="020F0502020204030204" pitchFamily="34" charset="0"/>
              </a:rPr>
              <a:t>ostojeće </a:t>
            </a:r>
            <a:r>
              <a:rPr lang="hr-HR" sz="1600" dirty="0">
                <a:latin typeface="Calibri" panose="020F0502020204030204" pitchFamily="34" charset="0"/>
              </a:rPr>
              <a:t>turističke zajednice će se pretvoriti (prerasti) u turističke zajednice po modelu </a:t>
            </a:r>
            <a:r>
              <a:rPr lang="hr-HR" sz="1600" b="1" i="1" dirty="0">
                <a:solidFill>
                  <a:schemeClr val="tx1"/>
                </a:solidFill>
                <a:latin typeface="Calibri" panose="020F0502020204030204" pitchFamily="34" charset="0"/>
              </a:rPr>
              <a:t>destinacijske menadžment organizacije</a:t>
            </a:r>
            <a:r>
              <a:rPr lang="hr-H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hr-HR" sz="1600" b="1" i="1" dirty="0">
                <a:solidFill>
                  <a:schemeClr val="tx1"/>
                </a:solidFill>
                <a:latin typeface="Calibri" panose="020F0502020204030204" pitchFamily="34" charset="0"/>
              </a:rPr>
              <a:t>(DMO) 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3887924" y="5244620"/>
            <a:ext cx="3384376" cy="144016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600" dirty="0">
                <a:latin typeface="Calibri" panose="020F0502020204030204" pitchFamily="34" charset="0"/>
              </a:rPr>
              <a:t>O</a:t>
            </a:r>
            <a:r>
              <a:rPr lang="hr-HR" sz="1600" dirty="0" smtClean="0">
                <a:latin typeface="Calibri" panose="020F0502020204030204" pitchFamily="34" charset="0"/>
              </a:rPr>
              <a:t>bjavljene </a:t>
            </a:r>
            <a:r>
              <a:rPr lang="hr-HR" sz="1600" dirty="0">
                <a:latin typeface="Calibri" panose="020F0502020204030204" pitchFamily="34" charset="0"/>
              </a:rPr>
              <a:t>su „Smjernice za izradu zakona o turističkim zajednicama“ (po modelu DMO) </a:t>
            </a:r>
          </a:p>
          <a:p>
            <a:r>
              <a:rPr lang="hr-HR" sz="1600" dirty="0" smtClean="0">
                <a:latin typeface="Calibri" panose="020F0502020204030204" pitchFamily="34" charset="0"/>
              </a:rPr>
              <a:t>- svi </a:t>
            </a:r>
            <a:r>
              <a:rPr lang="hr-HR" sz="1600" dirty="0">
                <a:latin typeface="Calibri" panose="020F0502020204030204" pitchFamily="34" charset="0"/>
              </a:rPr>
              <a:t>zainteresirani mogli su svoje primjedbe i prijedloge dostaviti do 22. travnja 2014. g.</a:t>
            </a:r>
          </a:p>
        </p:txBody>
      </p:sp>
      <p:sp>
        <p:nvSpPr>
          <p:cNvPr id="14" name="Curved Left Arrow 13"/>
          <p:cNvSpPr/>
          <p:nvPr/>
        </p:nvSpPr>
        <p:spPr>
          <a:xfrm>
            <a:off x="7596336" y="1886056"/>
            <a:ext cx="1368152" cy="1974992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7596336" y="4221088"/>
            <a:ext cx="1368152" cy="1974992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5400000">
            <a:off x="5384994" y="4812540"/>
            <a:ext cx="432048" cy="36004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5050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153019"/>
            <a:ext cx="550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004783"/>
                </a:solidFill>
              </a:rPr>
              <a:t>CILJ: </a:t>
            </a:r>
            <a:r>
              <a:rPr lang="hr-HR" sz="2000" i="1" dirty="0">
                <a:solidFill>
                  <a:srgbClr val="004783"/>
                </a:solidFill>
              </a:rPr>
              <a:t>usklađivanje i unapređenje zakonodavnog okvira u funkciji jačanja poduzetništva i investicija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2405787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>
              <a:solidFill>
                <a:srgbClr val="004783"/>
              </a:solidFill>
              <a:latin typeface="+mj-lt"/>
            </a:endParaRPr>
          </a:p>
        </p:txBody>
      </p:sp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2128224"/>
              </p:ext>
            </p:extLst>
          </p:nvPr>
        </p:nvGraphicFramePr>
        <p:xfrm>
          <a:off x="2969567" y="1860905"/>
          <a:ext cx="5976665" cy="488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99792" y="332656"/>
            <a:ext cx="651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4. Zakonodavni okvir – </a:t>
            </a:r>
            <a:r>
              <a:rPr lang="hr-HR" sz="2000" b="1" dirty="0" smtClean="0">
                <a:solidFill>
                  <a:srgbClr val="004783"/>
                </a:solidFill>
                <a:latin typeface="+mj-lt"/>
              </a:rPr>
              <a:t>zakoni iz ostalih resornih ministarstava </a:t>
            </a:r>
            <a:endParaRPr lang="hr-HR" sz="2000" b="1" dirty="0">
              <a:solidFill>
                <a:srgbClr val="0047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8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507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54868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4783"/>
                </a:solidFill>
                <a:latin typeface="+mj-lt"/>
              </a:rPr>
              <a:t>5. Strateški </a:t>
            </a:r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marketinški </a:t>
            </a:r>
            <a:r>
              <a:rPr lang="hr-HR" sz="2800" b="1" dirty="0">
                <a:solidFill>
                  <a:srgbClr val="004783"/>
                </a:solidFill>
                <a:latin typeface="+mj-lt"/>
              </a:rPr>
              <a:t>plan hrvatskog turizma za razdoblje 2014.-2020. g. </a:t>
            </a:r>
          </a:p>
        </p:txBody>
      </p:sp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9205077"/>
              </p:ext>
            </p:extLst>
          </p:nvPr>
        </p:nvGraphicFramePr>
        <p:xfrm>
          <a:off x="3131840" y="1772816"/>
          <a:ext cx="5832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464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292" y="4017258"/>
            <a:ext cx="514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4783"/>
                </a:solidFill>
                <a:latin typeface="+mj-lt"/>
              </a:rPr>
              <a:t> </a:t>
            </a:r>
            <a:endParaRPr lang="hr-HR" sz="2000" dirty="0">
              <a:solidFill>
                <a:srgbClr val="00478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1695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4783"/>
                </a:solidFill>
                <a:latin typeface="+mj-lt"/>
              </a:rPr>
              <a:t>6</a:t>
            </a:r>
            <a:r>
              <a:rPr lang="hr-HR" sz="2400" b="1" dirty="0" smtClean="0">
                <a:solidFill>
                  <a:srgbClr val="004783"/>
                </a:solidFill>
                <a:latin typeface="+mj-lt"/>
              </a:rPr>
              <a:t>. Programi poticanja </a:t>
            </a:r>
            <a:r>
              <a:rPr lang="hr-HR" sz="2400" b="1" dirty="0">
                <a:solidFill>
                  <a:srgbClr val="004783"/>
                </a:solidFill>
                <a:latin typeface="+mj-lt"/>
              </a:rPr>
              <a:t>razvoja malih, srednjih i velikih poduzetničkih poduhvata u turizmu</a:t>
            </a:r>
          </a:p>
        </p:txBody>
      </p:sp>
      <p:pic>
        <p:nvPicPr>
          <p:cNvPr id="11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0159275"/>
              </p:ext>
            </p:extLst>
          </p:nvPr>
        </p:nvGraphicFramePr>
        <p:xfrm>
          <a:off x="3130353" y="1454301"/>
          <a:ext cx="5475581" cy="296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95727077"/>
              </p:ext>
            </p:extLst>
          </p:nvPr>
        </p:nvGraphicFramePr>
        <p:xfrm>
          <a:off x="3112810" y="4467184"/>
          <a:ext cx="5546103" cy="196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1951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z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5625" y="968375"/>
            <a:ext cx="5545138" cy="300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hr-HR" sz="2000" i="1" u="sng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hr-HR" sz="2000" i="1" u="sng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hr-HR" sz="2400" i="1" u="sng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Svrha:</a:t>
            </a:r>
            <a:r>
              <a:rPr lang="hr-HR" sz="2400" i="1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i="1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dodjel</a:t>
            </a:r>
            <a:r>
              <a:rPr lang="hr-HR" sz="2000" i="1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000" i="1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bespovratn</a:t>
            </a:r>
            <a:r>
              <a:rPr lang="hr-HR" sz="2000" i="1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vi-VN" sz="2000" i="1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sredstva za one projekte koji će biti nositelji razvoja hrvatskog turizma i njegovog pozicioniranja na međunarodnom tržištu</a:t>
            </a:r>
            <a:r>
              <a:rPr lang="hr-HR" sz="2400" i="1" dirty="0">
                <a:solidFill>
                  <a:srgbClr val="004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lvl="2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i="1" u="sng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dirty="0">
              <a:solidFill>
                <a:srgbClr val="004783"/>
              </a:solidFill>
              <a:latin typeface="+mj-lt"/>
              <a:cs typeface="+mn-cs"/>
            </a:endParaRPr>
          </a:p>
        </p:txBody>
      </p:sp>
      <p:pic>
        <p:nvPicPr>
          <p:cNvPr id="15365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own Arrow 17"/>
          <p:cNvSpPr/>
          <p:nvPr/>
        </p:nvSpPr>
        <p:spPr>
          <a:xfrm>
            <a:off x="5608638" y="2790825"/>
            <a:ext cx="863600" cy="100806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graphicFrame>
        <p:nvGraphicFramePr>
          <p:cNvPr id="19" name="Diagram 18"/>
          <p:cNvGraphicFramePr/>
          <p:nvPr/>
        </p:nvGraphicFramePr>
        <p:xfrm>
          <a:off x="3029488" y="3972274"/>
          <a:ext cx="2985328" cy="263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934164431"/>
              </p:ext>
            </p:extLst>
          </p:nvPr>
        </p:nvGraphicFramePr>
        <p:xfrm>
          <a:off x="6148428" y="3972274"/>
          <a:ext cx="2985328" cy="263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5816" y="41695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4783"/>
                </a:solidFill>
                <a:latin typeface="+mj-lt"/>
              </a:rPr>
              <a:t>6</a:t>
            </a:r>
            <a:r>
              <a:rPr lang="hr-HR" sz="2400" b="1" dirty="0" smtClean="0">
                <a:solidFill>
                  <a:srgbClr val="004783"/>
                </a:solidFill>
                <a:latin typeface="+mj-lt"/>
              </a:rPr>
              <a:t>. Programi poticanja – u nadležnosti MINT-a</a:t>
            </a:r>
            <a:endParaRPr lang="hr-HR" sz="2400" b="1" dirty="0">
              <a:solidFill>
                <a:srgbClr val="0047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1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1289858"/>
            <a:ext cx="53285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 smtClean="0">
              <a:solidFill>
                <a:srgbClr val="004783"/>
              </a:solidFill>
            </a:endParaRPr>
          </a:p>
          <a:p>
            <a:pPr marL="342900" indent="-342900">
              <a:buAutoNum type="arabicPeriod"/>
            </a:pPr>
            <a:r>
              <a:rPr lang="hr-HR" b="1" dirty="0" smtClean="0">
                <a:solidFill>
                  <a:srgbClr val="004783"/>
                </a:solidFill>
              </a:rPr>
              <a:t>Uvod</a:t>
            </a:r>
          </a:p>
          <a:p>
            <a:pPr marL="342900" indent="-342900">
              <a:buAutoNum type="arabicPeriod"/>
            </a:pPr>
            <a:endParaRPr lang="hr-HR" b="1" dirty="0">
              <a:solidFill>
                <a:srgbClr val="004783"/>
              </a:solidFill>
            </a:endParaRPr>
          </a:p>
          <a:p>
            <a:r>
              <a:rPr lang="hr-HR" b="1" dirty="0" smtClean="0">
                <a:solidFill>
                  <a:srgbClr val="004783"/>
                </a:solidFill>
              </a:rPr>
              <a:t>2</a:t>
            </a:r>
            <a:r>
              <a:rPr lang="hr-HR" b="1" dirty="0">
                <a:solidFill>
                  <a:srgbClr val="004783"/>
                </a:solidFill>
              </a:rPr>
              <a:t>. Akcijski plan </a:t>
            </a:r>
            <a:r>
              <a:rPr lang="hr-HR" b="1" dirty="0" smtClean="0">
                <a:solidFill>
                  <a:srgbClr val="004783"/>
                </a:solidFill>
              </a:rPr>
              <a:t>Strategije</a:t>
            </a:r>
          </a:p>
          <a:p>
            <a:endParaRPr lang="hr-HR" b="1" dirty="0">
              <a:solidFill>
                <a:srgbClr val="004783"/>
              </a:solidFill>
            </a:endParaRPr>
          </a:p>
          <a:p>
            <a:r>
              <a:rPr lang="hr-HR" b="1" dirty="0" smtClean="0">
                <a:solidFill>
                  <a:srgbClr val="004783"/>
                </a:solidFill>
                <a:latin typeface="+mj-lt"/>
              </a:rPr>
              <a:t>3. Investicije</a:t>
            </a:r>
          </a:p>
          <a:p>
            <a:endParaRPr lang="hr-HR" b="1" dirty="0" smtClean="0">
              <a:solidFill>
                <a:srgbClr val="004783"/>
              </a:solidFill>
              <a:latin typeface="+mj-lt"/>
            </a:endParaRPr>
          </a:p>
          <a:p>
            <a:r>
              <a:rPr lang="hr-HR" b="1" dirty="0" smtClean="0">
                <a:solidFill>
                  <a:srgbClr val="004783"/>
                </a:solidFill>
              </a:rPr>
              <a:t>4. Zakonodavni okvir</a:t>
            </a:r>
          </a:p>
          <a:p>
            <a:endParaRPr lang="hr-HR" b="1" dirty="0" smtClean="0">
              <a:solidFill>
                <a:srgbClr val="004783"/>
              </a:solidFill>
            </a:endParaRPr>
          </a:p>
          <a:p>
            <a:r>
              <a:rPr lang="hr-HR" b="1" dirty="0" smtClean="0">
                <a:solidFill>
                  <a:srgbClr val="004783"/>
                </a:solidFill>
              </a:rPr>
              <a:t>5</a:t>
            </a:r>
            <a:r>
              <a:rPr lang="hr-HR" b="1" dirty="0">
                <a:solidFill>
                  <a:srgbClr val="004783"/>
                </a:solidFill>
              </a:rPr>
              <a:t>. Strateški marketinški </a:t>
            </a:r>
            <a:r>
              <a:rPr lang="hr-HR" b="1" dirty="0" smtClean="0">
                <a:solidFill>
                  <a:srgbClr val="004783"/>
                </a:solidFill>
              </a:rPr>
              <a:t>plan</a:t>
            </a:r>
          </a:p>
          <a:p>
            <a:endParaRPr lang="hr-HR" b="1" dirty="0">
              <a:solidFill>
                <a:srgbClr val="004783"/>
              </a:solidFill>
            </a:endParaRPr>
          </a:p>
          <a:p>
            <a:r>
              <a:rPr lang="hr-HR" b="1" dirty="0">
                <a:solidFill>
                  <a:srgbClr val="004783"/>
                </a:solidFill>
              </a:rPr>
              <a:t>6. Programi poticanja poduhvata u </a:t>
            </a:r>
            <a:r>
              <a:rPr lang="hr-HR" b="1" dirty="0" smtClean="0">
                <a:solidFill>
                  <a:srgbClr val="004783"/>
                </a:solidFill>
              </a:rPr>
              <a:t>turizmu</a:t>
            </a:r>
          </a:p>
          <a:p>
            <a:endParaRPr lang="hr-HR" b="1" dirty="0" smtClean="0">
              <a:solidFill>
                <a:srgbClr val="004783"/>
              </a:solidFill>
            </a:endParaRPr>
          </a:p>
          <a:p>
            <a:r>
              <a:rPr lang="hr-HR" b="1" dirty="0" smtClean="0">
                <a:solidFill>
                  <a:srgbClr val="004783"/>
                </a:solidFill>
              </a:rPr>
              <a:t>7</a:t>
            </a:r>
            <a:r>
              <a:rPr lang="hr-HR" b="1" dirty="0">
                <a:solidFill>
                  <a:srgbClr val="004783"/>
                </a:solidFill>
              </a:rPr>
              <a:t>. MINT i EU fondovi</a:t>
            </a:r>
          </a:p>
          <a:p>
            <a:endParaRPr lang="hr-HR" sz="2000" dirty="0">
              <a:solidFill>
                <a:srgbClr val="004783"/>
              </a:solidFill>
            </a:endParaRPr>
          </a:p>
          <a:p>
            <a:endParaRPr lang="en-US" sz="2000" dirty="0" smtClean="0">
              <a:solidFill>
                <a:srgbClr val="00478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7417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4783"/>
                </a:solidFill>
                <a:latin typeface="+mj-lt"/>
              </a:rPr>
              <a:t>Sadržaj:</a:t>
            </a:r>
          </a:p>
        </p:txBody>
      </p:sp>
      <p:pic>
        <p:nvPicPr>
          <p:cNvPr id="10" name="Picture 9" descr="hrvat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2057336" cy="1989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7067958"/>
              </p:ext>
            </p:extLst>
          </p:nvPr>
        </p:nvGraphicFramePr>
        <p:xfrm>
          <a:off x="3241538" y="3789040"/>
          <a:ext cx="5688632" cy="281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23827" y="1556792"/>
            <a:ext cx="59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hr-HR" dirty="0">
                <a:solidFill>
                  <a:srgbClr val="1F497D"/>
                </a:solidFill>
              </a:rPr>
              <a:t>A</a:t>
            </a:r>
            <a:r>
              <a:rPr lang="hr-HR" dirty="0" smtClean="0">
                <a:solidFill>
                  <a:srgbClr val="1F497D"/>
                </a:solidFill>
              </a:rPr>
              <a:t>ktivnim </a:t>
            </a:r>
            <a:r>
              <a:rPr lang="hr-HR" dirty="0">
                <a:solidFill>
                  <a:srgbClr val="1F497D"/>
                </a:solidFill>
              </a:rPr>
              <a:t>sudjelovanjem u radu radnih skupina podijeljenih prema tematskim ciljevima, u gotovo sve Operacijske programe su uvršteni projekti ključni za turizam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3" y="404664"/>
            <a:ext cx="597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/>
                </a:solidFill>
              </a:rPr>
              <a:t>7</a:t>
            </a:r>
            <a:r>
              <a:rPr lang="hr-HR" sz="2800" b="1" dirty="0" smtClean="0">
                <a:solidFill>
                  <a:schemeClr val="tx2"/>
                </a:solidFill>
              </a:rPr>
              <a:t>. Ministarstvo turizma i EU fondovi</a:t>
            </a:r>
            <a:endParaRPr lang="hr-HR" sz="2800" b="1" dirty="0">
              <a:solidFill>
                <a:schemeClr val="tx2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5724128" y="2757121"/>
            <a:ext cx="504056" cy="936104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74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packi_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60887990"/>
              </p:ext>
            </p:extLst>
          </p:nvPr>
        </p:nvGraphicFramePr>
        <p:xfrm>
          <a:off x="3228975" y="3645024"/>
          <a:ext cx="568863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87823" y="404664"/>
            <a:ext cx="597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/>
                </a:solidFill>
              </a:rPr>
              <a:t>7</a:t>
            </a:r>
            <a:r>
              <a:rPr lang="hr-HR" sz="2800" b="1" dirty="0" smtClean="0">
                <a:solidFill>
                  <a:schemeClr val="tx2"/>
                </a:solidFill>
              </a:rPr>
              <a:t>. Ministarstvo turizma i EU fondovi </a:t>
            </a:r>
            <a:r>
              <a:rPr lang="hr-HR" sz="2800" b="1" dirty="0">
                <a:solidFill>
                  <a:schemeClr val="tx2"/>
                </a:solidFill>
              </a:rPr>
              <a:t>– </a:t>
            </a:r>
            <a:r>
              <a:rPr lang="hr-HR" sz="2800" b="1" dirty="0" smtClean="0">
                <a:solidFill>
                  <a:schemeClr val="tx2"/>
                </a:solidFill>
              </a:rPr>
              <a:t>Europski socijalni fond</a:t>
            </a:r>
            <a:endParaRPr lang="hr-HR" sz="2800" b="1" dirty="0">
              <a:solidFill>
                <a:schemeClr val="tx2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99792" y="1386827"/>
            <a:ext cx="5760640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2"/>
                </a:solidFill>
              </a:rPr>
              <a:t>u </a:t>
            </a:r>
            <a:r>
              <a:rPr lang="hr-HR" dirty="0">
                <a:solidFill>
                  <a:schemeClr val="tx2"/>
                </a:solidFill>
                <a:ea typeface="Times New Roman"/>
                <a:cs typeface="Times New Roman"/>
              </a:rPr>
              <a:t>OP ESF 2014.-2020. u prioritetnoj osi, 9. specifičnom cilju </a:t>
            </a:r>
            <a:r>
              <a:rPr lang="hr-HR" i="1" dirty="0">
                <a:solidFill>
                  <a:schemeClr val="tx2"/>
                </a:solidFill>
                <a:ea typeface="Times New Roman"/>
                <a:cs typeface="Times New Roman"/>
              </a:rPr>
              <a:t>Promicanje uključivanja ranjivih skupina na tržište rada i njihovo socijalno uključivanje te borba protiv svih oblika diskriminacije</a:t>
            </a:r>
            <a:r>
              <a:rPr lang="hr-HR" dirty="0">
                <a:solidFill>
                  <a:schemeClr val="tx2"/>
                </a:solidFill>
                <a:ea typeface="Times New Roman"/>
                <a:cs typeface="Times New Roman"/>
              </a:rPr>
              <a:t> ispregovaran  je projekt  </a:t>
            </a:r>
            <a:r>
              <a:rPr lang="hr-HR" b="1" i="1" dirty="0">
                <a:solidFill>
                  <a:schemeClr val="tx1"/>
                </a:solidFill>
                <a:ea typeface="Times New Roman"/>
                <a:cs typeface="Times New Roman"/>
              </a:rPr>
              <a:t>„Turizam za sve”</a:t>
            </a:r>
            <a:endParaRPr lang="hr-H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2898287"/>
              </p:ext>
            </p:extLst>
          </p:nvPr>
        </p:nvGraphicFramePr>
        <p:xfrm>
          <a:off x="3167844" y="3356992"/>
          <a:ext cx="5688632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7823" y="404664"/>
            <a:ext cx="597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/>
                </a:solidFill>
              </a:rPr>
              <a:t>7</a:t>
            </a:r>
            <a:r>
              <a:rPr lang="hr-HR" sz="2800" b="1" dirty="0" smtClean="0">
                <a:solidFill>
                  <a:schemeClr val="tx2"/>
                </a:solidFill>
              </a:rPr>
              <a:t>. Ministarstvo turizma i EU fondovi </a:t>
            </a:r>
            <a:r>
              <a:rPr lang="hr-HR" sz="2800" b="1" dirty="0">
                <a:solidFill>
                  <a:schemeClr val="tx2"/>
                </a:solidFill>
              </a:rPr>
              <a:t>– </a:t>
            </a:r>
            <a:r>
              <a:rPr lang="hr-HR" sz="2800" b="1" dirty="0" smtClean="0">
                <a:solidFill>
                  <a:schemeClr val="tx2"/>
                </a:solidFill>
              </a:rPr>
              <a:t>Europski socijalni fond</a:t>
            </a:r>
            <a:endParaRPr lang="hr-HR" sz="2800" b="1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1800" y="1358771"/>
            <a:ext cx="5760640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u OP E</a:t>
            </a:r>
            <a:r>
              <a:rPr lang="hr-HR" dirty="0">
                <a:solidFill>
                  <a:schemeClr val="tx1"/>
                </a:solidFill>
              </a:rPr>
              <a:t>SF</a:t>
            </a:r>
            <a:r>
              <a:rPr lang="en-US" dirty="0">
                <a:solidFill>
                  <a:schemeClr val="tx1"/>
                </a:solidFill>
              </a:rPr>
              <a:t> 2014. - 2020. g. u </a:t>
            </a:r>
            <a:r>
              <a:rPr lang="hr-HR" dirty="0">
                <a:solidFill>
                  <a:schemeClr val="tx1"/>
                </a:solidFill>
              </a:rPr>
              <a:t>prioritetnoj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osi,</a:t>
            </a:r>
            <a:r>
              <a:rPr lang="en-US" dirty="0">
                <a:solidFill>
                  <a:schemeClr val="tx1"/>
                </a:solidFill>
              </a:rPr>
              <a:t> 10. </a:t>
            </a:r>
            <a:r>
              <a:rPr lang="hr-HR" dirty="0">
                <a:solidFill>
                  <a:schemeClr val="tx1"/>
                </a:solidFill>
              </a:rPr>
              <a:t>specifičnom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cilju, ispregovaran</a:t>
            </a:r>
            <a:r>
              <a:rPr lang="en-US" dirty="0">
                <a:solidFill>
                  <a:schemeClr val="tx1"/>
                </a:solidFill>
              </a:rPr>
              <a:t>  je </a:t>
            </a:r>
            <a:r>
              <a:rPr lang="hr-HR" dirty="0">
                <a:solidFill>
                  <a:schemeClr val="tx1"/>
                </a:solidFill>
              </a:rPr>
              <a:t>projekt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b="1" i="1" dirty="0">
                <a:solidFill>
                  <a:schemeClr val="tx1"/>
                </a:solidFill>
              </a:rPr>
              <a:t>„Program jačanja konkurentnosti ljudskih potencijala u turizmu – Centri kompetencija</a:t>
            </a:r>
            <a:r>
              <a:rPr lang="en-US" b="1" i="1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9" y="-12452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39700" prst="cross"/>
          </a:sp3d>
        </p:spPr>
      </p:pic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54760" y="602128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Ministarstvo turizma, Zagreb   </a:t>
            </a:r>
          </a:p>
          <a:p>
            <a:pPr algn="ctr"/>
            <a:r>
              <a:rPr lang="hr-HR" sz="1600" dirty="0" smtClean="0"/>
              <a:t>Listopad 2014. </a:t>
            </a:r>
            <a:endParaRPr lang="hr-H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968970" y="1196752"/>
            <a:ext cx="597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tx2"/>
                </a:solidFill>
              </a:rPr>
              <a:t>HVALA NA POZORNOSTI!</a:t>
            </a:r>
          </a:p>
          <a:p>
            <a:pPr algn="ctr"/>
            <a:endParaRPr lang="hr-HR" sz="3600" b="1" dirty="0">
              <a:solidFill>
                <a:schemeClr val="tx2"/>
              </a:solidFill>
            </a:endParaRPr>
          </a:p>
          <a:p>
            <a:pPr algn="ctr"/>
            <a:r>
              <a:rPr lang="hr-HR" sz="3600" b="1" dirty="0" smtClean="0">
                <a:solidFill>
                  <a:schemeClr val="tx2"/>
                </a:solidFill>
              </a:rPr>
              <a:t>www.mint.hr</a:t>
            </a:r>
            <a:endParaRPr lang="hr-HR" sz="3600" b="1" dirty="0">
              <a:solidFill>
                <a:schemeClr val="tx2"/>
              </a:solidFill>
            </a:endParaRPr>
          </a:p>
        </p:txBody>
      </p:sp>
      <p:pic>
        <p:nvPicPr>
          <p:cNvPr id="15" name="Picture 2" descr="C:\Users\dtrnka\Desktop\MINT i Strategija\Strategija\Strategija  LOGO cm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10" y="3311118"/>
            <a:ext cx="3361287" cy="251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1526" y="47850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b="1" dirty="0" smtClean="0">
                <a:solidFill>
                  <a:srgbClr val="004783"/>
                </a:solidFill>
              </a:rPr>
              <a:t>1. Uvod – usvajanje dokumenta</a:t>
            </a:r>
            <a:endParaRPr lang="hr-HR" sz="3200" b="1" dirty="0">
              <a:solidFill>
                <a:srgbClr val="004783"/>
              </a:solidFill>
            </a:endParaRPr>
          </a:p>
        </p:txBody>
      </p:sp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68594"/>
              </p:ext>
            </p:extLst>
          </p:nvPr>
        </p:nvGraphicFramePr>
        <p:xfrm>
          <a:off x="2839425" y="1268760"/>
          <a:ext cx="589728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13031268"/>
              </p:ext>
            </p:extLst>
          </p:nvPr>
        </p:nvGraphicFramePr>
        <p:xfrm>
          <a:off x="3149164" y="2618631"/>
          <a:ext cx="576103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7572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z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525" y="1436688"/>
            <a:ext cx="4645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dirty="0">
              <a:solidFill>
                <a:srgbClr val="004783"/>
              </a:solidFill>
              <a:latin typeface="+mj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038" y="2405063"/>
            <a:ext cx="3600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4783"/>
              </a:solidFill>
              <a:latin typeface="+mj-lt"/>
              <a:cs typeface="+mn-cs"/>
            </a:endParaRPr>
          </a:p>
        </p:txBody>
      </p:sp>
      <p:pic>
        <p:nvPicPr>
          <p:cNvPr id="12293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11525" y="1268760"/>
            <a:ext cx="568642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endParaRPr lang="hr-HR" sz="2000" dirty="0">
              <a:solidFill>
                <a:srgbClr val="004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1526" y="47850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b="1" dirty="0" smtClean="0">
                <a:solidFill>
                  <a:srgbClr val="004783"/>
                </a:solidFill>
              </a:rPr>
              <a:t>1. Uvod – ciljevi Strategije </a:t>
            </a:r>
            <a:endParaRPr lang="hr-HR" sz="3200" b="1" dirty="0">
              <a:solidFill>
                <a:srgbClr val="004783"/>
              </a:solidFill>
            </a:endParaRPr>
          </a:p>
        </p:txBody>
      </p:sp>
      <p:graphicFrame>
        <p:nvGraphicFramePr>
          <p:cNvPr id="18" name="Diagram 2"/>
          <p:cNvGraphicFramePr/>
          <p:nvPr>
            <p:extLst>
              <p:ext uri="{D42A27DB-BD31-4B8C-83A1-F6EECF244321}">
                <p14:modId xmlns:p14="http://schemas.microsoft.com/office/powerpoint/2010/main" val="115364259"/>
              </p:ext>
            </p:extLst>
          </p:nvPr>
        </p:nvGraphicFramePr>
        <p:xfrm>
          <a:off x="3198650" y="1436688"/>
          <a:ext cx="5711548" cy="481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87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70883430"/>
              </p:ext>
            </p:extLst>
          </p:nvPr>
        </p:nvGraphicFramePr>
        <p:xfrm>
          <a:off x="2483768" y="1017115"/>
          <a:ext cx="6408712" cy="361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Oval 12"/>
          <p:cNvSpPr/>
          <p:nvPr/>
        </p:nvSpPr>
        <p:spPr>
          <a:xfrm>
            <a:off x="3347864" y="4727681"/>
            <a:ext cx="1584325" cy="14716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dirty="0" smtClean="0"/>
              <a:t>Stručno i savjetodavno tijelo</a:t>
            </a:r>
            <a:endParaRPr lang="hr-HR" sz="1200" dirty="0"/>
          </a:p>
        </p:txBody>
      </p:sp>
      <p:sp>
        <p:nvSpPr>
          <p:cNvPr id="15" name="Oval 14"/>
          <p:cNvSpPr/>
          <p:nvPr/>
        </p:nvSpPr>
        <p:spPr>
          <a:xfrm>
            <a:off x="5220072" y="4735031"/>
            <a:ext cx="1584325" cy="14716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 smtClean="0"/>
              <a:t>Zamjenici ministara</a:t>
            </a:r>
            <a:endParaRPr lang="hr-HR" dirty="0"/>
          </a:p>
        </p:txBody>
      </p:sp>
      <p:sp>
        <p:nvSpPr>
          <p:cNvPr id="16" name="Oval 15"/>
          <p:cNvSpPr/>
          <p:nvPr/>
        </p:nvSpPr>
        <p:spPr>
          <a:xfrm>
            <a:off x="7094102" y="4711584"/>
            <a:ext cx="1584325" cy="1471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dirty="0" smtClean="0"/>
              <a:t>Održane 2 sjednice: u rujnu i prosincu 2013.</a:t>
            </a:r>
            <a:endParaRPr lang="hr-H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61526" y="47850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b="1" dirty="0" smtClean="0">
                <a:solidFill>
                  <a:srgbClr val="004783"/>
                </a:solidFill>
              </a:rPr>
              <a:t>1. Uvod – Međuministarsko vijeće</a:t>
            </a:r>
            <a:endParaRPr lang="hr-HR" sz="3200" b="1" dirty="0">
              <a:solidFill>
                <a:srgbClr val="0047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134076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>
                <a:solidFill>
                  <a:srgbClr val="004783"/>
                </a:solidFill>
                <a:latin typeface="Calibri" panose="020F0502020204030204" pitchFamily="34" charset="0"/>
              </a:rPr>
              <a:t>Definirano 26 prioritetnih </a:t>
            </a:r>
            <a:r>
              <a:rPr lang="hr-HR" b="1" dirty="0" smtClean="0">
                <a:solidFill>
                  <a:srgbClr val="004783"/>
                </a:solidFill>
                <a:latin typeface="Calibri" panose="020F0502020204030204" pitchFamily="34" charset="0"/>
              </a:rPr>
              <a:t>mjera</a:t>
            </a:r>
            <a:r>
              <a:rPr lang="hr-HR" dirty="0" smtClean="0">
                <a:solidFill>
                  <a:srgbClr val="004783"/>
                </a:solidFill>
                <a:latin typeface="Calibri" panose="020F0502020204030204" pitchFamily="34" charset="0"/>
              </a:rPr>
              <a:t> turističke politike u funkciji podizanja konkurentnosti integralnog hrvatskog turističkog proizvoda</a:t>
            </a:r>
            <a:endParaRPr lang="hr-HR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292" y="4017258"/>
            <a:ext cx="514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4783"/>
                </a:solidFill>
                <a:latin typeface="+mj-lt"/>
              </a:rPr>
              <a:t> </a:t>
            </a:r>
            <a:endParaRPr lang="hr-HR" sz="2000" dirty="0">
              <a:solidFill>
                <a:srgbClr val="004783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1695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b="1" dirty="0">
              <a:solidFill>
                <a:srgbClr val="004783"/>
              </a:solidFill>
              <a:latin typeface="+mj-lt"/>
            </a:endParaRPr>
          </a:p>
        </p:txBody>
      </p:sp>
      <p:pic>
        <p:nvPicPr>
          <p:cNvPr id="11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4452570"/>
              </p:ext>
            </p:extLst>
          </p:nvPr>
        </p:nvGraphicFramePr>
        <p:xfrm>
          <a:off x="2555776" y="2239368"/>
          <a:ext cx="6840760" cy="43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18098" y="28029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b="1" dirty="0">
                <a:solidFill>
                  <a:srgbClr val="004783"/>
                </a:solidFill>
              </a:rPr>
              <a:t>2</a:t>
            </a:r>
            <a:r>
              <a:rPr lang="hr-HR" sz="3200" b="1" dirty="0" smtClean="0">
                <a:solidFill>
                  <a:srgbClr val="004783"/>
                </a:solidFill>
              </a:rPr>
              <a:t>. Akcijski plan Strategije</a:t>
            </a:r>
            <a:endParaRPr lang="hr-HR" sz="3200" b="1" dirty="0">
              <a:solidFill>
                <a:srgbClr val="0047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20776258"/>
              </p:ext>
            </p:extLst>
          </p:nvPr>
        </p:nvGraphicFramePr>
        <p:xfrm>
          <a:off x="3059832" y="1628800"/>
          <a:ext cx="5832648" cy="50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8098" y="28029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b="1" dirty="0">
                <a:solidFill>
                  <a:srgbClr val="004783"/>
                </a:solidFill>
              </a:rPr>
              <a:t>2</a:t>
            </a:r>
            <a:r>
              <a:rPr lang="hr-HR" sz="3200" b="1" dirty="0" smtClean="0">
                <a:solidFill>
                  <a:srgbClr val="004783"/>
                </a:solidFill>
              </a:rPr>
              <a:t>. Akcijski plan Strategije - mjere</a:t>
            </a:r>
            <a:endParaRPr lang="hr-HR" sz="3200" b="1" dirty="0">
              <a:solidFill>
                <a:srgbClr val="00478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818901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dirty="0" smtClean="0">
                <a:solidFill>
                  <a:srgbClr val="004783"/>
                </a:solidFill>
                <a:latin typeface="Calibri" panose="020F0502020204030204" pitchFamily="34" charset="0"/>
              </a:rPr>
              <a:t>Od usvajanja Strategije u Hrvatskom saboru do danas, određene mjere su realizirane, neke su u tijeku provođenja, dok su ostale u fazi pripreme</a:t>
            </a:r>
            <a:endParaRPr lang="hr-HR" sz="16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1656184" cy="3964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332656"/>
            <a:ext cx="651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4783"/>
                </a:solidFill>
                <a:latin typeface="+mj-lt"/>
              </a:rPr>
              <a:t>3</a:t>
            </a:r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. Investicije - </a:t>
            </a:r>
            <a:r>
              <a:rPr lang="hr-HR" sz="2400" b="1" dirty="0" smtClean="0">
                <a:solidFill>
                  <a:srgbClr val="004783"/>
                </a:solidFill>
                <a:latin typeface="+mj-lt"/>
              </a:rPr>
              <a:t>privatizacija i restrukturiranje turističkih poduzeća </a:t>
            </a:r>
            <a:r>
              <a:rPr lang="hr-HR" sz="2400" b="1" dirty="0">
                <a:solidFill>
                  <a:srgbClr val="004783"/>
                </a:solidFill>
                <a:latin typeface="+mj-lt"/>
              </a:rPr>
              <a:t>u državnom vlasništvu</a:t>
            </a:r>
            <a:r>
              <a:rPr lang="hr-HR" sz="2800" b="1" dirty="0">
                <a:solidFill>
                  <a:srgbClr val="004783"/>
                </a:solidFill>
                <a:latin typeface="+mj-lt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682492"/>
              </p:ext>
            </p:extLst>
          </p:nvPr>
        </p:nvGraphicFramePr>
        <p:xfrm>
          <a:off x="2875021" y="1319157"/>
          <a:ext cx="5801435" cy="362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Left-Right Arrow Callout 2"/>
          <p:cNvSpPr/>
          <p:nvPr/>
        </p:nvSpPr>
        <p:spPr>
          <a:xfrm>
            <a:off x="4467400" y="5569408"/>
            <a:ext cx="2592288" cy="864096"/>
          </a:xfrm>
          <a:prstGeom prst="left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Bivše vojne lokacije</a:t>
            </a:r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2699792" y="5286221"/>
            <a:ext cx="1656184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Kupari, Duilovo, lokacija Krvavica</a:t>
            </a:r>
          </a:p>
        </p:txBody>
      </p:sp>
      <p:sp>
        <p:nvSpPr>
          <p:cNvPr id="12" name="Oval 11"/>
          <p:cNvSpPr/>
          <p:nvPr/>
        </p:nvSpPr>
        <p:spPr>
          <a:xfrm>
            <a:off x="7308304" y="5317380"/>
            <a:ext cx="1656184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Hotel Eden, Šepurine, Lukovo Šugarje...</a:t>
            </a:r>
          </a:p>
        </p:txBody>
      </p:sp>
    </p:spTree>
    <p:extLst>
      <p:ext uri="{BB962C8B-B14F-4D97-AF65-F5344CB8AC3E}">
        <p14:creationId xmlns:p14="http://schemas.microsoft.com/office/powerpoint/2010/main" val="21537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z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a1\Desktop\JOBS\Ministarstvo turizma RH\min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9664709"/>
              </p:ext>
            </p:extLst>
          </p:nvPr>
        </p:nvGraphicFramePr>
        <p:xfrm>
          <a:off x="2915816" y="1610519"/>
          <a:ext cx="6096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332656"/>
            <a:ext cx="651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4783"/>
                </a:solidFill>
                <a:latin typeface="+mj-lt"/>
              </a:rPr>
              <a:t>3</a:t>
            </a:r>
            <a:r>
              <a:rPr lang="hr-HR" sz="2800" b="1" dirty="0" smtClean="0">
                <a:solidFill>
                  <a:srgbClr val="004783"/>
                </a:solidFill>
                <a:latin typeface="+mj-lt"/>
              </a:rPr>
              <a:t>. Investicije - </a:t>
            </a:r>
            <a:r>
              <a:rPr lang="hr-HR" sz="2400" b="1" dirty="0" smtClean="0">
                <a:solidFill>
                  <a:srgbClr val="004783"/>
                </a:solidFill>
                <a:latin typeface="+mj-lt"/>
              </a:rPr>
              <a:t>privatizacija i restrukturiranje turističkih poduzeća </a:t>
            </a:r>
            <a:r>
              <a:rPr lang="hr-HR" sz="2400" b="1" dirty="0">
                <a:solidFill>
                  <a:srgbClr val="004783"/>
                </a:solidFill>
                <a:latin typeface="+mj-lt"/>
              </a:rPr>
              <a:t>u državnom vlasništvu</a:t>
            </a:r>
            <a:r>
              <a:rPr lang="hr-HR" sz="2800" b="1" dirty="0">
                <a:solidFill>
                  <a:srgbClr val="004783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45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1584</Words>
  <Application>Microsoft Office PowerPoint</Application>
  <PresentationFormat>On-screen Show (4:3)</PresentationFormat>
  <Paragraphs>259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Dario Trnka</cp:lastModifiedBy>
  <cp:revision>236</cp:revision>
  <dcterms:created xsi:type="dcterms:W3CDTF">2010-10-15T12:06:42Z</dcterms:created>
  <dcterms:modified xsi:type="dcterms:W3CDTF">2014-11-17T14:22:40Z</dcterms:modified>
</cp:coreProperties>
</file>